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buSzTx/>
              <a:buNone/>
              <a:tabLst/>
              <a:defRPr spc="0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 algn="l">
              <a:defRPr cap="none"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buSzTx/>
              <a:buNone/>
              <a:tabLst/>
              <a:defRPr spc="0" sz="5500"/>
            </a:lvl1pPr>
            <a:lvl2pPr marL="0" indent="457200" defTabSz="825500">
              <a:buSzTx/>
              <a:buNone/>
              <a:tabLst/>
              <a:defRPr spc="0" sz="5500"/>
            </a:lvl2pPr>
            <a:lvl3pPr marL="0" indent="914400" defTabSz="825500">
              <a:buSzTx/>
              <a:buNone/>
              <a:tabLst/>
              <a:defRPr spc="0" sz="5500"/>
            </a:lvl3pPr>
            <a:lvl4pPr marL="0" indent="1371600" defTabSz="825500">
              <a:buSzTx/>
              <a:buNone/>
              <a:tabLst/>
              <a:defRPr spc="0" sz="5500"/>
            </a:lvl4pPr>
            <a:lvl5pPr marL="0" indent="1828800" defTabSz="825500">
              <a:buSzTx/>
              <a:buNone/>
              <a:tabLst/>
              <a:defRPr spc="0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 defTabSz="2438338">
              <a:lnSpc>
                <a:spcPct val="80000"/>
              </a:lnSpc>
              <a:buSzTx/>
              <a:buNone/>
              <a:tabLst/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 defTabSz="2438338">
              <a:lnSpc>
                <a:spcPct val="80000"/>
              </a:lnSpc>
              <a:buSzTx/>
              <a:buNone/>
              <a:tabLst/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 defTabSz="2438338">
              <a:lnSpc>
                <a:spcPct val="80000"/>
              </a:lnSpc>
              <a:buSzTx/>
              <a:buNone/>
              <a:tabLst/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 defTabSz="2438338">
              <a:lnSpc>
                <a:spcPct val="80000"/>
              </a:lnSpc>
              <a:buSzTx/>
              <a:buNone/>
              <a:tabLst/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 defTabSz="2438338">
              <a:lnSpc>
                <a:spcPct val="80000"/>
              </a:lnSpc>
              <a:buSzTx/>
              <a:buNone/>
              <a:tabLst/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buSzTx/>
              <a:buNone/>
              <a:tabLst/>
              <a:defRPr spc="-250" sz="25000"/>
            </a:lvl1pPr>
            <a:lvl2pPr marL="0" indent="457200" algn="ctr" defTabSz="2438338">
              <a:lnSpc>
                <a:spcPct val="80000"/>
              </a:lnSpc>
              <a:buSzTx/>
              <a:buNone/>
              <a:tabLst/>
              <a:defRPr spc="-250" sz="25000"/>
            </a:lvl2pPr>
            <a:lvl3pPr marL="0" indent="914400" algn="ctr" defTabSz="2438338">
              <a:lnSpc>
                <a:spcPct val="80000"/>
              </a:lnSpc>
              <a:buSzTx/>
              <a:buNone/>
              <a:tabLst/>
              <a:defRPr spc="-250" sz="25000"/>
            </a:lvl3pPr>
            <a:lvl4pPr marL="0" indent="1371600" algn="ctr" defTabSz="2438338">
              <a:lnSpc>
                <a:spcPct val="80000"/>
              </a:lnSpc>
              <a:buSzTx/>
              <a:buNone/>
              <a:tabLst/>
              <a:defRPr spc="-250" sz="25000"/>
            </a:lvl4pPr>
            <a:lvl5pPr marL="0" indent="1828800" algn="ctr" defTabSz="2438338">
              <a:lnSpc>
                <a:spcPct val="80000"/>
              </a:lnSpc>
              <a:buSzTx/>
              <a:buNone/>
              <a:tabLst/>
              <a:defRPr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buSzTx/>
              <a:buNone/>
              <a:tabLst/>
              <a:defRPr spc="0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buSzTx/>
              <a:buNone/>
              <a:tabLst/>
              <a:defRPr spc="0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 defTabSz="2438338">
              <a:lnSpc>
                <a:spcPct val="90000"/>
              </a:lnSpc>
              <a:buSzTx/>
              <a:buNone/>
              <a:tabLst/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 defTabSz="2438338">
              <a:lnSpc>
                <a:spcPct val="90000"/>
              </a:lnSpc>
              <a:buSzTx/>
              <a:buNone/>
              <a:tabLst/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 defTabSz="2438338">
              <a:lnSpc>
                <a:spcPct val="90000"/>
              </a:lnSpc>
              <a:buSzTx/>
              <a:buNone/>
              <a:tabLst/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 defTabSz="2438338">
              <a:lnSpc>
                <a:spcPct val="90000"/>
              </a:lnSpc>
              <a:buSzTx/>
              <a:buNone/>
              <a:tabLst/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 defTabSz="2438338">
              <a:lnSpc>
                <a:spcPct val="90000"/>
              </a:lnSpc>
              <a:buSzTx/>
              <a:buNone/>
              <a:tabLst/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 algn="l">
              <a:defRPr cap="none"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buSzTx/>
              <a:buNone/>
              <a:tabLst/>
              <a:defRPr spc="0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buSzTx/>
              <a:buNone/>
              <a:tabLst/>
              <a:defRPr spc="0" sz="5500"/>
            </a:lvl1pPr>
            <a:lvl2pPr marL="0" indent="457200" defTabSz="825500">
              <a:buSzTx/>
              <a:buNone/>
              <a:tabLst/>
              <a:defRPr spc="0" sz="5500"/>
            </a:lvl2pPr>
            <a:lvl3pPr marL="0" indent="914400" defTabSz="825500">
              <a:buSzTx/>
              <a:buNone/>
              <a:tabLst/>
              <a:defRPr spc="0" sz="5500"/>
            </a:lvl3pPr>
            <a:lvl4pPr marL="0" indent="1371600" defTabSz="825500">
              <a:buSzTx/>
              <a:buNone/>
              <a:tabLst/>
              <a:defRPr spc="0" sz="5500"/>
            </a:lvl4pPr>
            <a:lvl5pPr marL="0" indent="1828800" defTabSz="825500">
              <a:buSzTx/>
              <a:buNone/>
              <a:tabLst/>
              <a:defRPr spc="0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buSzTx/>
              <a:buNone/>
              <a:tabLst/>
              <a:defRPr spc="0" sz="5500"/>
            </a:lvl1pPr>
            <a:lvl2pPr marL="0" indent="457200" defTabSz="825500">
              <a:buSzTx/>
              <a:buNone/>
              <a:tabLst/>
              <a:defRPr spc="0" sz="5500"/>
            </a:lvl2pPr>
            <a:lvl3pPr marL="0" indent="914400" defTabSz="825500">
              <a:buSzTx/>
              <a:buNone/>
              <a:tabLst/>
              <a:defRPr spc="0" sz="5500"/>
            </a:lvl3pPr>
            <a:lvl4pPr marL="0" indent="1371600" defTabSz="825500">
              <a:buSzTx/>
              <a:buNone/>
              <a:tabLst/>
              <a:defRPr spc="0" sz="5500"/>
            </a:lvl4pPr>
            <a:lvl5pPr marL="0" indent="1828800" defTabSz="825500">
              <a:buSzTx/>
              <a:buNone/>
              <a:tabLst/>
              <a:defRPr spc="0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buSzTx/>
              <a:buNone/>
              <a:tabLst/>
              <a:defRPr spc="0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buSzTx/>
              <a:buNone/>
              <a:tabLst/>
              <a:defRPr spc="0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l">
              <a:defRPr b="0" cap="none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buSzTx/>
              <a:buNone/>
              <a:tabLst/>
              <a:defRPr spc="0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buSzTx/>
              <a:buNone/>
              <a:tabLst/>
              <a:defRPr spc="0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1800"/>
              </a:spcBef>
              <a:buSzTx/>
              <a:buNone/>
              <a:tabLst/>
              <a:defRPr b="0" spc="-55" sz="5500"/>
            </a:lvl1pPr>
            <a:lvl2pPr marL="0" indent="457200" defTabSz="825500">
              <a:spcBef>
                <a:spcPts val="1800"/>
              </a:spcBef>
              <a:buSzTx/>
              <a:buNone/>
              <a:tabLst/>
              <a:defRPr b="0" spc="-55" sz="5500"/>
            </a:lvl2pPr>
            <a:lvl3pPr marL="0" indent="914400" defTabSz="825500">
              <a:spcBef>
                <a:spcPts val="1800"/>
              </a:spcBef>
              <a:buSzTx/>
              <a:buNone/>
              <a:tabLst/>
              <a:defRPr b="0" spc="-55" sz="5500"/>
            </a:lvl3pPr>
            <a:lvl4pPr marL="0" indent="1371600" defTabSz="825500">
              <a:spcBef>
                <a:spcPts val="1800"/>
              </a:spcBef>
              <a:buSzTx/>
              <a:buNone/>
              <a:tabLst/>
              <a:defRPr b="0" spc="-55" sz="5500"/>
            </a:lvl4pPr>
            <a:lvl5pPr marL="0" indent="1828800" defTabSz="825500">
              <a:spcBef>
                <a:spcPts val="1800"/>
              </a:spcBef>
              <a:buSzTx/>
              <a:buNone/>
              <a:tabLst/>
              <a:defRPr b="0"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small" i="0" spc="85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small" i="0" spc="85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small" i="0" spc="85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small" i="0" spc="85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small" i="0" spc="85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small" i="0" spc="85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small" i="0" spc="85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small" i="0" spc="85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small" i="0" spc="85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95300" marR="0" indent="-495300" algn="l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b="1" baseline="0" cap="none" i="0" spc="195" strike="noStrike" sz="39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104900" marR="0" indent="-495300" algn="l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b="1" baseline="0" cap="none" i="0" spc="195" strike="noStrike" sz="39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714500" marR="0" indent="-495300" algn="l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b="1" baseline="0" cap="none" i="0" spc="195" strike="noStrike" sz="39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324100" marR="0" indent="-495300" algn="l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b="1" baseline="0" cap="none" i="0" spc="195" strike="noStrike" sz="39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933700" marR="0" indent="-495300" algn="l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b="1" baseline="0" cap="none" i="0" spc="195" strike="noStrike" sz="39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543300" marR="0" indent="-495300" algn="l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b="1" baseline="0" cap="none" i="0" spc="195" strike="noStrike" sz="39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152900" marR="0" indent="-495300" algn="l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b="1" baseline="0" cap="none" i="0" spc="195" strike="noStrike" sz="39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762500" marR="0" indent="-495300" algn="l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b="1" baseline="0" cap="none" i="0" spc="195" strike="noStrike" sz="39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372100" marR="0" indent="-495300" algn="l" defTabSz="127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>
          <a:tab pos="355600" algn="l"/>
          <a:tab pos="711200" algn="l"/>
          <a:tab pos="1066800" algn="l"/>
          <a:tab pos="1422400" algn="l"/>
          <a:tab pos="1778000" algn="l"/>
          <a:tab pos="2133600" algn="l"/>
          <a:tab pos="2489200" algn="l"/>
          <a:tab pos="2844800" algn="l"/>
          <a:tab pos="3200400" algn="l"/>
          <a:tab pos="3556000" algn="l"/>
          <a:tab pos="3911600" algn="l"/>
          <a:tab pos="4267200" algn="l"/>
        </a:tabLst>
        <a:defRPr b="1" baseline="0" cap="none" i="0" spc="195" strike="noStrike" sz="39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/>
          <p:nvPr>
            <p:ph type="body" idx="21"/>
          </p:nvPr>
        </p:nvSpPr>
        <p:spPr>
          <a:xfrm>
            <a:off x="1201340" y="11859862"/>
            <a:ext cx="11648408" cy="6369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ynchronising PMSM motors"/>
          <p:cNvSpPr txBox="1"/>
          <p:nvPr>
            <p:ph type="ctrTitle"/>
          </p:nvPr>
        </p:nvSpPr>
        <p:spPr>
          <a:xfrm>
            <a:off x="237891" y="4999745"/>
            <a:ext cx="13575306" cy="3716510"/>
          </a:xfrm>
          <a:prstGeom prst="rect">
            <a:avLst/>
          </a:prstGeom>
        </p:spPr>
        <p:txBody>
          <a:bodyPr/>
          <a:lstStyle>
            <a:lvl1pPr algn="ctr" defTabSz="2096971">
              <a:lnSpc>
                <a:spcPct val="100000"/>
              </a:lnSpc>
              <a:defRPr baseline="5012" spc="498" sz="9976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Synchronising PMSM motors</a:t>
            </a:r>
          </a:p>
        </p:txBody>
      </p:sp>
      <p:pic>
        <p:nvPicPr>
          <p:cNvPr id="153" name="IMG_5811.jpeg" descr="IMG_58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71266" y="0"/>
            <a:ext cx="10287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436" y="523864"/>
            <a:ext cx="22795128" cy="1266827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Circle"/>
          <p:cNvSpPr/>
          <p:nvPr/>
        </p:nvSpPr>
        <p:spPr>
          <a:xfrm>
            <a:off x="2488599" y="3049616"/>
            <a:ext cx="3754875" cy="3754875"/>
          </a:xfrm>
          <a:prstGeom prst="ellipse">
            <a:avLst/>
          </a:prstGeom>
          <a:solidFill>
            <a:srgbClr val="A54B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Tyre"/>
          <p:cNvSpPr/>
          <p:nvPr/>
        </p:nvSpPr>
        <p:spPr>
          <a:xfrm>
            <a:off x="2626426" y="3189346"/>
            <a:ext cx="3479220" cy="347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30" y="0"/>
                </a:moveTo>
                <a:cubicBezTo>
                  <a:pt x="9422" y="27"/>
                  <a:pt x="8359" y="221"/>
                  <a:pt x="7359" y="556"/>
                </a:cubicBezTo>
                <a:lnTo>
                  <a:pt x="7775" y="1697"/>
                </a:lnTo>
                <a:cubicBezTo>
                  <a:pt x="7823" y="1838"/>
                  <a:pt x="7753" y="1995"/>
                  <a:pt x="7613" y="2043"/>
                </a:cubicBezTo>
                <a:cubicBezTo>
                  <a:pt x="7472" y="2092"/>
                  <a:pt x="7315" y="2022"/>
                  <a:pt x="7266" y="1881"/>
                </a:cubicBezTo>
                <a:lnTo>
                  <a:pt x="6851" y="735"/>
                </a:lnTo>
                <a:cubicBezTo>
                  <a:pt x="5841" y="1135"/>
                  <a:pt x="4901" y="1681"/>
                  <a:pt x="4064" y="2346"/>
                </a:cubicBezTo>
                <a:lnTo>
                  <a:pt x="4842" y="3277"/>
                </a:lnTo>
                <a:cubicBezTo>
                  <a:pt x="4939" y="3391"/>
                  <a:pt x="4922" y="3564"/>
                  <a:pt x="4808" y="3656"/>
                </a:cubicBezTo>
                <a:cubicBezTo>
                  <a:pt x="4695" y="3748"/>
                  <a:pt x="4522" y="3737"/>
                  <a:pt x="4430" y="3624"/>
                </a:cubicBezTo>
                <a:lnTo>
                  <a:pt x="3653" y="2692"/>
                </a:lnTo>
                <a:cubicBezTo>
                  <a:pt x="2848" y="3406"/>
                  <a:pt x="2145" y="4239"/>
                  <a:pt x="1584" y="5158"/>
                </a:cubicBezTo>
                <a:lnTo>
                  <a:pt x="2637" y="5765"/>
                </a:lnTo>
                <a:cubicBezTo>
                  <a:pt x="2767" y="5841"/>
                  <a:pt x="2811" y="6002"/>
                  <a:pt x="2735" y="6132"/>
                </a:cubicBezTo>
                <a:cubicBezTo>
                  <a:pt x="2659" y="6262"/>
                  <a:pt x="2497" y="6306"/>
                  <a:pt x="2367" y="6230"/>
                </a:cubicBezTo>
                <a:lnTo>
                  <a:pt x="1313" y="5625"/>
                </a:lnTo>
                <a:cubicBezTo>
                  <a:pt x="806" y="6560"/>
                  <a:pt x="427" y="7577"/>
                  <a:pt x="211" y="8654"/>
                </a:cubicBezTo>
                <a:lnTo>
                  <a:pt x="1405" y="8863"/>
                </a:lnTo>
                <a:cubicBezTo>
                  <a:pt x="1551" y="8890"/>
                  <a:pt x="1649" y="9031"/>
                  <a:pt x="1628" y="9177"/>
                </a:cubicBezTo>
                <a:cubicBezTo>
                  <a:pt x="1606" y="9323"/>
                  <a:pt x="1459" y="9421"/>
                  <a:pt x="1313" y="9399"/>
                </a:cubicBezTo>
                <a:lnTo>
                  <a:pt x="120" y="9188"/>
                </a:lnTo>
                <a:cubicBezTo>
                  <a:pt x="39" y="9712"/>
                  <a:pt x="0" y="10254"/>
                  <a:pt x="0" y="10800"/>
                </a:cubicBezTo>
                <a:cubicBezTo>
                  <a:pt x="0" y="11346"/>
                  <a:pt x="44" y="11888"/>
                  <a:pt x="120" y="12412"/>
                </a:cubicBezTo>
                <a:lnTo>
                  <a:pt x="1313" y="12201"/>
                </a:lnTo>
                <a:cubicBezTo>
                  <a:pt x="1459" y="12174"/>
                  <a:pt x="1601" y="12271"/>
                  <a:pt x="1628" y="12423"/>
                </a:cubicBezTo>
                <a:cubicBezTo>
                  <a:pt x="1655" y="12574"/>
                  <a:pt x="1556" y="12710"/>
                  <a:pt x="1405" y="12737"/>
                </a:cubicBezTo>
                <a:lnTo>
                  <a:pt x="211" y="12946"/>
                </a:lnTo>
                <a:cubicBezTo>
                  <a:pt x="427" y="14023"/>
                  <a:pt x="806" y="15040"/>
                  <a:pt x="1313" y="15975"/>
                </a:cubicBezTo>
                <a:lnTo>
                  <a:pt x="2367" y="15370"/>
                </a:lnTo>
                <a:cubicBezTo>
                  <a:pt x="2497" y="15294"/>
                  <a:pt x="2659" y="15338"/>
                  <a:pt x="2735" y="15468"/>
                </a:cubicBezTo>
                <a:cubicBezTo>
                  <a:pt x="2811" y="15598"/>
                  <a:pt x="2767" y="15759"/>
                  <a:pt x="2637" y="15835"/>
                </a:cubicBezTo>
                <a:lnTo>
                  <a:pt x="1584" y="16442"/>
                </a:lnTo>
                <a:cubicBezTo>
                  <a:pt x="2151" y="17367"/>
                  <a:pt x="2848" y="18194"/>
                  <a:pt x="3653" y="18908"/>
                </a:cubicBezTo>
                <a:lnTo>
                  <a:pt x="4430" y="17976"/>
                </a:lnTo>
                <a:cubicBezTo>
                  <a:pt x="4527" y="17863"/>
                  <a:pt x="4695" y="17847"/>
                  <a:pt x="4808" y="17944"/>
                </a:cubicBezTo>
                <a:cubicBezTo>
                  <a:pt x="4922" y="18042"/>
                  <a:pt x="4939" y="18209"/>
                  <a:pt x="4842" y="18323"/>
                </a:cubicBezTo>
                <a:lnTo>
                  <a:pt x="4064" y="19254"/>
                </a:lnTo>
                <a:cubicBezTo>
                  <a:pt x="4901" y="19925"/>
                  <a:pt x="5835" y="20470"/>
                  <a:pt x="6851" y="20865"/>
                </a:cubicBezTo>
                <a:lnTo>
                  <a:pt x="7266" y="19719"/>
                </a:lnTo>
                <a:cubicBezTo>
                  <a:pt x="7315" y="19578"/>
                  <a:pt x="7472" y="19508"/>
                  <a:pt x="7613" y="19557"/>
                </a:cubicBezTo>
                <a:cubicBezTo>
                  <a:pt x="7753" y="19605"/>
                  <a:pt x="7823" y="19762"/>
                  <a:pt x="7775" y="19903"/>
                </a:cubicBezTo>
                <a:lnTo>
                  <a:pt x="7359" y="21044"/>
                </a:lnTo>
                <a:cubicBezTo>
                  <a:pt x="8359" y="21379"/>
                  <a:pt x="9422" y="21573"/>
                  <a:pt x="10530" y="21600"/>
                </a:cubicBezTo>
                <a:lnTo>
                  <a:pt x="10530" y="20383"/>
                </a:lnTo>
                <a:cubicBezTo>
                  <a:pt x="10530" y="20232"/>
                  <a:pt x="10649" y="20113"/>
                  <a:pt x="10800" y="20113"/>
                </a:cubicBezTo>
                <a:cubicBezTo>
                  <a:pt x="10951" y="20113"/>
                  <a:pt x="11070" y="20232"/>
                  <a:pt x="11070" y="20383"/>
                </a:cubicBezTo>
                <a:lnTo>
                  <a:pt x="11070" y="21600"/>
                </a:lnTo>
                <a:cubicBezTo>
                  <a:pt x="12178" y="21573"/>
                  <a:pt x="13243" y="21379"/>
                  <a:pt x="14242" y="21044"/>
                </a:cubicBezTo>
                <a:lnTo>
                  <a:pt x="13825" y="19903"/>
                </a:lnTo>
                <a:cubicBezTo>
                  <a:pt x="13777" y="19762"/>
                  <a:pt x="13847" y="19605"/>
                  <a:pt x="13987" y="19557"/>
                </a:cubicBezTo>
                <a:cubicBezTo>
                  <a:pt x="14128" y="19508"/>
                  <a:pt x="14285" y="19578"/>
                  <a:pt x="14334" y="19719"/>
                </a:cubicBezTo>
                <a:lnTo>
                  <a:pt x="14749" y="20865"/>
                </a:lnTo>
                <a:cubicBezTo>
                  <a:pt x="15759" y="20465"/>
                  <a:pt x="16701" y="19919"/>
                  <a:pt x="17538" y="19254"/>
                </a:cubicBezTo>
                <a:lnTo>
                  <a:pt x="16760" y="18323"/>
                </a:lnTo>
                <a:cubicBezTo>
                  <a:pt x="16662" y="18209"/>
                  <a:pt x="16678" y="18036"/>
                  <a:pt x="16792" y="17944"/>
                </a:cubicBezTo>
                <a:cubicBezTo>
                  <a:pt x="16905" y="17847"/>
                  <a:pt x="17078" y="17863"/>
                  <a:pt x="17170" y="17976"/>
                </a:cubicBezTo>
                <a:lnTo>
                  <a:pt x="17948" y="18908"/>
                </a:lnTo>
                <a:cubicBezTo>
                  <a:pt x="18753" y="18194"/>
                  <a:pt x="19455" y="17361"/>
                  <a:pt x="20016" y="16442"/>
                </a:cubicBezTo>
                <a:lnTo>
                  <a:pt x="18963" y="15835"/>
                </a:lnTo>
                <a:cubicBezTo>
                  <a:pt x="18833" y="15759"/>
                  <a:pt x="18791" y="15598"/>
                  <a:pt x="18867" y="15468"/>
                </a:cubicBezTo>
                <a:cubicBezTo>
                  <a:pt x="18942" y="15338"/>
                  <a:pt x="19103" y="15294"/>
                  <a:pt x="19233" y="15370"/>
                </a:cubicBezTo>
                <a:lnTo>
                  <a:pt x="20287" y="15975"/>
                </a:lnTo>
                <a:cubicBezTo>
                  <a:pt x="20794" y="15040"/>
                  <a:pt x="21173" y="14023"/>
                  <a:pt x="21389" y="12946"/>
                </a:cubicBezTo>
                <a:lnTo>
                  <a:pt x="20195" y="12737"/>
                </a:lnTo>
                <a:cubicBezTo>
                  <a:pt x="20049" y="12710"/>
                  <a:pt x="19953" y="12569"/>
                  <a:pt x="19974" y="12423"/>
                </a:cubicBezTo>
                <a:cubicBezTo>
                  <a:pt x="19996" y="12277"/>
                  <a:pt x="20135" y="12174"/>
                  <a:pt x="20287" y="12201"/>
                </a:cubicBezTo>
                <a:lnTo>
                  <a:pt x="21482" y="12412"/>
                </a:lnTo>
                <a:cubicBezTo>
                  <a:pt x="21563" y="11888"/>
                  <a:pt x="21600" y="11346"/>
                  <a:pt x="21600" y="10800"/>
                </a:cubicBezTo>
                <a:cubicBezTo>
                  <a:pt x="21600" y="10254"/>
                  <a:pt x="21557" y="9712"/>
                  <a:pt x="21482" y="9188"/>
                </a:cubicBezTo>
                <a:lnTo>
                  <a:pt x="20287" y="9399"/>
                </a:lnTo>
                <a:cubicBezTo>
                  <a:pt x="20141" y="9426"/>
                  <a:pt x="20001" y="9329"/>
                  <a:pt x="19974" y="9177"/>
                </a:cubicBezTo>
                <a:cubicBezTo>
                  <a:pt x="19947" y="9026"/>
                  <a:pt x="20044" y="8890"/>
                  <a:pt x="20195" y="8863"/>
                </a:cubicBezTo>
                <a:lnTo>
                  <a:pt x="21389" y="8654"/>
                </a:lnTo>
                <a:cubicBezTo>
                  <a:pt x="21173" y="7577"/>
                  <a:pt x="20794" y="6560"/>
                  <a:pt x="20287" y="5625"/>
                </a:cubicBezTo>
                <a:lnTo>
                  <a:pt x="19233" y="6230"/>
                </a:lnTo>
                <a:cubicBezTo>
                  <a:pt x="19103" y="6306"/>
                  <a:pt x="18942" y="6262"/>
                  <a:pt x="18867" y="6132"/>
                </a:cubicBezTo>
                <a:cubicBezTo>
                  <a:pt x="18791" y="6002"/>
                  <a:pt x="18833" y="5841"/>
                  <a:pt x="18963" y="5765"/>
                </a:cubicBezTo>
                <a:lnTo>
                  <a:pt x="20016" y="5158"/>
                </a:lnTo>
                <a:cubicBezTo>
                  <a:pt x="19449" y="4233"/>
                  <a:pt x="18753" y="3406"/>
                  <a:pt x="17948" y="2692"/>
                </a:cubicBezTo>
                <a:lnTo>
                  <a:pt x="17170" y="3624"/>
                </a:lnTo>
                <a:cubicBezTo>
                  <a:pt x="17073" y="3737"/>
                  <a:pt x="16905" y="3753"/>
                  <a:pt x="16792" y="3656"/>
                </a:cubicBezTo>
                <a:cubicBezTo>
                  <a:pt x="16678" y="3558"/>
                  <a:pt x="16662" y="3391"/>
                  <a:pt x="16760" y="3277"/>
                </a:cubicBezTo>
                <a:lnTo>
                  <a:pt x="17538" y="2346"/>
                </a:lnTo>
                <a:cubicBezTo>
                  <a:pt x="16701" y="1675"/>
                  <a:pt x="15765" y="1130"/>
                  <a:pt x="14749" y="735"/>
                </a:cubicBezTo>
                <a:lnTo>
                  <a:pt x="14334" y="1881"/>
                </a:lnTo>
                <a:cubicBezTo>
                  <a:pt x="14285" y="2022"/>
                  <a:pt x="14128" y="2092"/>
                  <a:pt x="13987" y="2043"/>
                </a:cubicBezTo>
                <a:cubicBezTo>
                  <a:pt x="13847" y="1995"/>
                  <a:pt x="13777" y="1838"/>
                  <a:pt x="13825" y="1697"/>
                </a:cubicBezTo>
                <a:lnTo>
                  <a:pt x="14242" y="556"/>
                </a:lnTo>
                <a:cubicBezTo>
                  <a:pt x="13243" y="221"/>
                  <a:pt x="12178" y="27"/>
                  <a:pt x="11070" y="0"/>
                </a:cubicBezTo>
                <a:lnTo>
                  <a:pt x="11070" y="1217"/>
                </a:lnTo>
                <a:cubicBezTo>
                  <a:pt x="11070" y="1368"/>
                  <a:pt x="10951" y="1487"/>
                  <a:pt x="10800" y="1487"/>
                </a:cubicBezTo>
                <a:cubicBezTo>
                  <a:pt x="10649" y="1487"/>
                  <a:pt x="10530" y="1368"/>
                  <a:pt x="10530" y="1217"/>
                </a:cubicBezTo>
                <a:lnTo>
                  <a:pt x="10530" y="0"/>
                </a:lnTo>
                <a:close/>
                <a:moveTo>
                  <a:pt x="10795" y="5121"/>
                </a:moveTo>
                <a:cubicBezTo>
                  <a:pt x="13928" y="5121"/>
                  <a:pt x="16468" y="7663"/>
                  <a:pt x="16468" y="10800"/>
                </a:cubicBezTo>
                <a:cubicBezTo>
                  <a:pt x="16468" y="13937"/>
                  <a:pt x="13928" y="16479"/>
                  <a:pt x="10795" y="16479"/>
                </a:cubicBezTo>
                <a:cubicBezTo>
                  <a:pt x="7661" y="16479"/>
                  <a:pt x="5122" y="13937"/>
                  <a:pt x="5122" y="10800"/>
                </a:cubicBezTo>
                <a:cubicBezTo>
                  <a:pt x="5122" y="7663"/>
                  <a:pt x="7661" y="5121"/>
                  <a:pt x="10795" y="5121"/>
                </a:cubicBezTo>
                <a:close/>
                <a:moveTo>
                  <a:pt x="10795" y="5787"/>
                </a:moveTo>
                <a:cubicBezTo>
                  <a:pt x="10001" y="5787"/>
                  <a:pt x="9255" y="5970"/>
                  <a:pt x="8590" y="6294"/>
                </a:cubicBezTo>
                <a:lnTo>
                  <a:pt x="10245" y="8280"/>
                </a:lnTo>
                <a:cubicBezTo>
                  <a:pt x="10536" y="8621"/>
                  <a:pt x="11065" y="8621"/>
                  <a:pt x="11357" y="8275"/>
                </a:cubicBezTo>
                <a:lnTo>
                  <a:pt x="13005" y="6294"/>
                </a:lnTo>
                <a:cubicBezTo>
                  <a:pt x="12340" y="5964"/>
                  <a:pt x="11589" y="5787"/>
                  <a:pt x="10795" y="5787"/>
                </a:cubicBezTo>
                <a:close/>
                <a:moveTo>
                  <a:pt x="7138" y="7366"/>
                </a:moveTo>
                <a:cubicBezTo>
                  <a:pt x="6630" y="7906"/>
                  <a:pt x="6235" y="8572"/>
                  <a:pt x="5997" y="9330"/>
                </a:cubicBezTo>
                <a:cubicBezTo>
                  <a:pt x="5765" y="10087"/>
                  <a:pt x="5716" y="10854"/>
                  <a:pt x="5835" y="11589"/>
                </a:cubicBezTo>
                <a:lnTo>
                  <a:pt x="8219" y="10589"/>
                </a:lnTo>
                <a:cubicBezTo>
                  <a:pt x="8629" y="10416"/>
                  <a:pt x="8786" y="9908"/>
                  <a:pt x="8543" y="9529"/>
                </a:cubicBezTo>
                <a:lnTo>
                  <a:pt x="7138" y="7366"/>
                </a:lnTo>
                <a:close/>
                <a:moveTo>
                  <a:pt x="14464" y="7371"/>
                </a:moveTo>
                <a:lnTo>
                  <a:pt x="13054" y="9529"/>
                </a:lnTo>
                <a:cubicBezTo>
                  <a:pt x="12805" y="9908"/>
                  <a:pt x="12962" y="10415"/>
                  <a:pt x="13383" y="10594"/>
                </a:cubicBezTo>
                <a:lnTo>
                  <a:pt x="15765" y="11594"/>
                </a:lnTo>
                <a:cubicBezTo>
                  <a:pt x="15879" y="10859"/>
                  <a:pt x="15835" y="10092"/>
                  <a:pt x="15603" y="9335"/>
                </a:cubicBezTo>
                <a:cubicBezTo>
                  <a:pt x="15371" y="8577"/>
                  <a:pt x="14971" y="7912"/>
                  <a:pt x="14464" y="7371"/>
                </a:cubicBezTo>
                <a:close/>
                <a:moveTo>
                  <a:pt x="10795" y="9588"/>
                </a:moveTo>
                <a:cubicBezTo>
                  <a:pt x="10485" y="9588"/>
                  <a:pt x="10175" y="9707"/>
                  <a:pt x="9939" y="9943"/>
                </a:cubicBezTo>
                <a:cubicBezTo>
                  <a:pt x="9466" y="10416"/>
                  <a:pt x="9466" y="11184"/>
                  <a:pt x="9939" y="11657"/>
                </a:cubicBezTo>
                <a:cubicBezTo>
                  <a:pt x="10412" y="12130"/>
                  <a:pt x="11178" y="12130"/>
                  <a:pt x="11651" y="11657"/>
                </a:cubicBezTo>
                <a:cubicBezTo>
                  <a:pt x="12123" y="11184"/>
                  <a:pt x="12123" y="10416"/>
                  <a:pt x="11651" y="9943"/>
                </a:cubicBezTo>
                <a:cubicBezTo>
                  <a:pt x="11415" y="9707"/>
                  <a:pt x="11105" y="9588"/>
                  <a:pt x="10795" y="9588"/>
                </a:cubicBezTo>
                <a:close/>
                <a:moveTo>
                  <a:pt x="8985" y="12470"/>
                </a:moveTo>
                <a:cubicBezTo>
                  <a:pt x="8931" y="12470"/>
                  <a:pt x="8878" y="12475"/>
                  <a:pt x="8823" y="12487"/>
                </a:cubicBezTo>
                <a:lnTo>
                  <a:pt x="6311" y="13072"/>
                </a:lnTo>
                <a:cubicBezTo>
                  <a:pt x="6646" y="13737"/>
                  <a:pt x="7132" y="14336"/>
                  <a:pt x="7764" y="14812"/>
                </a:cubicBezTo>
                <a:cubicBezTo>
                  <a:pt x="8397" y="15294"/>
                  <a:pt x="9104" y="15598"/>
                  <a:pt x="9828" y="15744"/>
                </a:cubicBezTo>
                <a:lnTo>
                  <a:pt x="9709" y="13163"/>
                </a:lnTo>
                <a:cubicBezTo>
                  <a:pt x="9690" y="12765"/>
                  <a:pt x="9360" y="12472"/>
                  <a:pt x="8985" y="12470"/>
                </a:cubicBezTo>
                <a:close/>
                <a:moveTo>
                  <a:pt x="12610" y="12473"/>
                </a:moveTo>
                <a:cubicBezTo>
                  <a:pt x="12235" y="12472"/>
                  <a:pt x="11904" y="12765"/>
                  <a:pt x="11886" y="13163"/>
                </a:cubicBezTo>
                <a:lnTo>
                  <a:pt x="11767" y="15744"/>
                </a:lnTo>
                <a:cubicBezTo>
                  <a:pt x="12497" y="15603"/>
                  <a:pt x="13204" y="15294"/>
                  <a:pt x="13830" y="14812"/>
                </a:cubicBezTo>
                <a:cubicBezTo>
                  <a:pt x="14463" y="14331"/>
                  <a:pt x="14949" y="13731"/>
                  <a:pt x="15284" y="13072"/>
                </a:cubicBezTo>
                <a:lnTo>
                  <a:pt x="12772" y="12494"/>
                </a:lnTo>
                <a:cubicBezTo>
                  <a:pt x="12717" y="12481"/>
                  <a:pt x="12663" y="12473"/>
                  <a:pt x="12610" y="124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" name="Circle"/>
          <p:cNvSpPr/>
          <p:nvPr/>
        </p:nvSpPr>
        <p:spPr>
          <a:xfrm>
            <a:off x="2488599" y="7046552"/>
            <a:ext cx="3754875" cy="3754875"/>
          </a:xfrm>
          <a:prstGeom prst="ellipse">
            <a:avLst/>
          </a:prstGeom>
          <a:solidFill>
            <a:srgbClr val="A54B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Tyre"/>
          <p:cNvSpPr/>
          <p:nvPr/>
        </p:nvSpPr>
        <p:spPr>
          <a:xfrm>
            <a:off x="2626426" y="7186283"/>
            <a:ext cx="3479220" cy="347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30" y="0"/>
                </a:moveTo>
                <a:cubicBezTo>
                  <a:pt x="9422" y="27"/>
                  <a:pt x="8359" y="221"/>
                  <a:pt x="7359" y="556"/>
                </a:cubicBezTo>
                <a:lnTo>
                  <a:pt x="7775" y="1697"/>
                </a:lnTo>
                <a:cubicBezTo>
                  <a:pt x="7823" y="1838"/>
                  <a:pt x="7753" y="1995"/>
                  <a:pt x="7613" y="2043"/>
                </a:cubicBezTo>
                <a:cubicBezTo>
                  <a:pt x="7472" y="2092"/>
                  <a:pt x="7315" y="2022"/>
                  <a:pt x="7266" y="1881"/>
                </a:cubicBezTo>
                <a:lnTo>
                  <a:pt x="6851" y="735"/>
                </a:lnTo>
                <a:cubicBezTo>
                  <a:pt x="5841" y="1135"/>
                  <a:pt x="4901" y="1681"/>
                  <a:pt x="4064" y="2346"/>
                </a:cubicBezTo>
                <a:lnTo>
                  <a:pt x="4842" y="3277"/>
                </a:lnTo>
                <a:cubicBezTo>
                  <a:pt x="4939" y="3391"/>
                  <a:pt x="4922" y="3564"/>
                  <a:pt x="4808" y="3656"/>
                </a:cubicBezTo>
                <a:cubicBezTo>
                  <a:pt x="4695" y="3748"/>
                  <a:pt x="4522" y="3737"/>
                  <a:pt x="4430" y="3624"/>
                </a:cubicBezTo>
                <a:lnTo>
                  <a:pt x="3653" y="2692"/>
                </a:lnTo>
                <a:cubicBezTo>
                  <a:pt x="2848" y="3406"/>
                  <a:pt x="2145" y="4239"/>
                  <a:pt x="1584" y="5158"/>
                </a:cubicBezTo>
                <a:lnTo>
                  <a:pt x="2637" y="5765"/>
                </a:lnTo>
                <a:cubicBezTo>
                  <a:pt x="2767" y="5841"/>
                  <a:pt x="2811" y="6002"/>
                  <a:pt x="2735" y="6132"/>
                </a:cubicBezTo>
                <a:cubicBezTo>
                  <a:pt x="2659" y="6262"/>
                  <a:pt x="2497" y="6306"/>
                  <a:pt x="2367" y="6230"/>
                </a:cubicBezTo>
                <a:lnTo>
                  <a:pt x="1313" y="5625"/>
                </a:lnTo>
                <a:cubicBezTo>
                  <a:pt x="806" y="6560"/>
                  <a:pt x="427" y="7577"/>
                  <a:pt x="211" y="8654"/>
                </a:cubicBezTo>
                <a:lnTo>
                  <a:pt x="1405" y="8863"/>
                </a:lnTo>
                <a:cubicBezTo>
                  <a:pt x="1551" y="8890"/>
                  <a:pt x="1649" y="9031"/>
                  <a:pt x="1628" y="9177"/>
                </a:cubicBezTo>
                <a:cubicBezTo>
                  <a:pt x="1606" y="9323"/>
                  <a:pt x="1459" y="9421"/>
                  <a:pt x="1313" y="9399"/>
                </a:cubicBezTo>
                <a:lnTo>
                  <a:pt x="120" y="9188"/>
                </a:lnTo>
                <a:cubicBezTo>
                  <a:pt x="39" y="9712"/>
                  <a:pt x="0" y="10254"/>
                  <a:pt x="0" y="10800"/>
                </a:cubicBezTo>
                <a:cubicBezTo>
                  <a:pt x="0" y="11346"/>
                  <a:pt x="44" y="11888"/>
                  <a:pt x="120" y="12412"/>
                </a:cubicBezTo>
                <a:lnTo>
                  <a:pt x="1313" y="12201"/>
                </a:lnTo>
                <a:cubicBezTo>
                  <a:pt x="1459" y="12174"/>
                  <a:pt x="1601" y="12271"/>
                  <a:pt x="1628" y="12423"/>
                </a:cubicBezTo>
                <a:cubicBezTo>
                  <a:pt x="1655" y="12574"/>
                  <a:pt x="1556" y="12710"/>
                  <a:pt x="1405" y="12737"/>
                </a:cubicBezTo>
                <a:lnTo>
                  <a:pt x="211" y="12946"/>
                </a:lnTo>
                <a:cubicBezTo>
                  <a:pt x="427" y="14023"/>
                  <a:pt x="806" y="15040"/>
                  <a:pt x="1313" y="15975"/>
                </a:cubicBezTo>
                <a:lnTo>
                  <a:pt x="2367" y="15370"/>
                </a:lnTo>
                <a:cubicBezTo>
                  <a:pt x="2497" y="15294"/>
                  <a:pt x="2659" y="15338"/>
                  <a:pt x="2735" y="15468"/>
                </a:cubicBezTo>
                <a:cubicBezTo>
                  <a:pt x="2811" y="15598"/>
                  <a:pt x="2767" y="15759"/>
                  <a:pt x="2637" y="15835"/>
                </a:cubicBezTo>
                <a:lnTo>
                  <a:pt x="1584" y="16442"/>
                </a:lnTo>
                <a:cubicBezTo>
                  <a:pt x="2151" y="17367"/>
                  <a:pt x="2848" y="18194"/>
                  <a:pt x="3653" y="18908"/>
                </a:cubicBezTo>
                <a:lnTo>
                  <a:pt x="4430" y="17976"/>
                </a:lnTo>
                <a:cubicBezTo>
                  <a:pt x="4527" y="17863"/>
                  <a:pt x="4695" y="17847"/>
                  <a:pt x="4808" y="17944"/>
                </a:cubicBezTo>
                <a:cubicBezTo>
                  <a:pt x="4922" y="18042"/>
                  <a:pt x="4939" y="18209"/>
                  <a:pt x="4842" y="18323"/>
                </a:cubicBezTo>
                <a:lnTo>
                  <a:pt x="4064" y="19254"/>
                </a:lnTo>
                <a:cubicBezTo>
                  <a:pt x="4901" y="19925"/>
                  <a:pt x="5835" y="20470"/>
                  <a:pt x="6851" y="20865"/>
                </a:cubicBezTo>
                <a:lnTo>
                  <a:pt x="7266" y="19719"/>
                </a:lnTo>
                <a:cubicBezTo>
                  <a:pt x="7315" y="19578"/>
                  <a:pt x="7472" y="19508"/>
                  <a:pt x="7613" y="19557"/>
                </a:cubicBezTo>
                <a:cubicBezTo>
                  <a:pt x="7753" y="19605"/>
                  <a:pt x="7823" y="19762"/>
                  <a:pt x="7775" y="19903"/>
                </a:cubicBezTo>
                <a:lnTo>
                  <a:pt x="7359" y="21044"/>
                </a:lnTo>
                <a:cubicBezTo>
                  <a:pt x="8359" y="21379"/>
                  <a:pt x="9422" y="21573"/>
                  <a:pt x="10530" y="21600"/>
                </a:cubicBezTo>
                <a:lnTo>
                  <a:pt x="10530" y="20383"/>
                </a:lnTo>
                <a:cubicBezTo>
                  <a:pt x="10530" y="20232"/>
                  <a:pt x="10649" y="20113"/>
                  <a:pt x="10800" y="20113"/>
                </a:cubicBezTo>
                <a:cubicBezTo>
                  <a:pt x="10951" y="20113"/>
                  <a:pt x="11070" y="20232"/>
                  <a:pt x="11070" y="20383"/>
                </a:cubicBezTo>
                <a:lnTo>
                  <a:pt x="11070" y="21600"/>
                </a:lnTo>
                <a:cubicBezTo>
                  <a:pt x="12178" y="21573"/>
                  <a:pt x="13243" y="21379"/>
                  <a:pt x="14242" y="21044"/>
                </a:cubicBezTo>
                <a:lnTo>
                  <a:pt x="13825" y="19903"/>
                </a:lnTo>
                <a:cubicBezTo>
                  <a:pt x="13777" y="19762"/>
                  <a:pt x="13847" y="19605"/>
                  <a:pt x="13987" y="19557"/>
                </a:cubicBezTo>
                <a:cubicBezTo>
                  <a:pt x="14128" y="19508"/>
                  <a:pt x="14285" y="19578"/>
                  <a:pt x="14334" y="19719"/>
                </a:cubicBezTo>
                <a:lnTo>
                  <a:pt x="14749" y="20865"/>
                </a:lnTo>
                <a:cubicBezTo>
                  <a:pt x="15759" y="20465"/>
                  <a:pt x="16701" y="19919"/>
                  <a:pt x="17538" y="19254"/>
                </a:cubicBezTo>
                <a:lnTo>
                  <a:pt x="16760" y="18323"/>
                </a:lnTo>
                <a:cubicBezTo>
                  <a:pt x="16662" y="18209"/>
                  <a:pt x="16678" y="18036"/>
                  <a:pt x="16792" y="17944"/>
                </a:cubicBezTo>
                <a:cubicBezTo>
                  <a:pt x="16905" y="17847"/>
                  <a:pt x="17078" y="17863"/>
                  <a:pt x="17170" y="17976"/>
                </a:cubicBezTo>
                <a:lnTo>
                  <a:pt x="17948" y="18908"/>
                </a:lnTo>
                <a:cubicBezTo>
                  <a:pt x="18753" y="18194"/>
                  <a:pt x="19455" y="17361"/>
                  <a:pt x="20016" y="16442"/>
                </a:cubicBezTo>
                <a:lnTo>
                  <a:pt x="18963" y="15835"/>
                </a:lnTo>
                <a:cubicBezTo>
                  <a:pt x="18833" y="15759"/>
                  <a:pt x="18791" y="15598"/>
                  <a:pt x="18867" y="15468"/>
                </a:cubicBezTo>
                <a:cubicBezTo>
                  <a:pt x="18942" y="15338"/>
                  <a:pt x="19103" y="15294"/>
                  <a:pt x="19233" y="15370"/>
                </a:cubicBezTo>
                <a:lnTo>
                  <a:pt x="20287" y="15975"/>
                </a:lnTo>
                <a:cubicBezTo>
                  <a:pt x="20794" y="15040"/>
                  <a:pt x="21173" y="14023"/>
                  <a:pt x="21389" y="12946"/>
                </a:cubicBezTo>
                <a:lnTo>
                  <a:pt x="20195" y="12737"/>
                </a:lnTo>
                <a:cubicBezTo>
                  <a:pt x="20049" y="12710"/>
                  <a:pt x="19953" y="12569"/>
                  <a:pt x="19974" y="12423"/>
                </a:cubicBezTo>
                <a:cubicBezTo>
                  <a:pt x="19996" y="12277"/>
                  <a:pt x="20135" y="12174"/>
                  <a:pt x="20287" y="12201"/>
                </a:cubicBezTo>
                <a:lnTo>
                  <a:pt x="21482" y="12412"/>
                </a:lnTo>
                <a:cubicBezTo>
                  <a:pt x="21563" y="11888"/>
                  <a:pt x="21600" y="11346"/>
                  <a:pt x="21600" y="10800"/>
                </a:cubicBezTo>
                <a:cubicBezTo>
                  <a:pt x="21600" y="10254"/>
                  <a:pt x="21557" y="9712"/>
                  <a:pt x="21482" y="9188"/>
                </a:cubicBezTo>
                <a:lnTo>
                  <a:pt x="20287" y="9399"/>
                </a:lnTo>
                <a:cubicBezTo>
                  <a:pt x="20141" y="9426"/>
                  <a:pt x="20001" y="9329"/>
                  <a:pt x="19974" y="9177"/>
                </a:cubicBezTo>
                <a:cubicBezTo>
                  <a:pt x="19947" y="9026"/>
                  <a:pt x="20044" y="8890"/>
                  <a:pt x="20195" y="8863"/>
                </a:cubicBezTo>
                <a:lnTo>
                  <a:pt x="21389" y="8654"/>
                </a:lnTo>
                <a:cubicBezTo>
                  <a:pt x="21173" y="7577"/>
                  <a:pt x="20794" y="6560"/>
                  <a:pt x="20287" y="5625"/>
                </a:cubicBezTo>
                <a:lnTo>
                  <a:pt x="19233" y="6230"/>
                </a:lnTo>
                <a:cubicBezTo>
                  <a:pt x="19103" y="6306"/>
                  <a:pt x="18942" y="6262"/>
                  <a:pt x="18867" y="6132"/>
                </a:cubicBezTo>
                <a:cubicBezTo>
                  <a:pt x="18791" y="6002"/>
                  <a:pt x="18833" y="5841"/>
                  <a:pt x="18963" y="5765"/>
                </a:cubicBezTo>
                <a:lnTo>
                  <a:pt x="20016" y="5158"/>
                </a:lnTo>
                <a:cubicBezTo>
                  <a:pt x="19449" y="4233"/>
                  <a:pt x="18753" y="3406"/>
                  <a:pt x="17948" y="2692"/>
                </a:cubicBezTo>
                <a:lnTo>
                  <a:pt x="17170" y="3624"/>
                </a:lnTo>
                <a:cubicBezTo>
                  <a:pt x="17073" y="3737"/>
                  <a:pt x="16905" y="3753"/>
                  <a:pt x="16792" y="3656"/>
                </a:cubicBezTo>
                <a:cubicBezTo>
                  <a:pt x="16678" y="3558"/>
                  <a:pt x="16662" y="3391"/>
                  <a:pt x="16760" y="3277"/>
                </a:cubicBezTo>
                <a:lnTo>
                  <a:pt x="17538" y="2346"/>
                </a:lnTo>
                <a:cubicBezTo>
                  <a:pt x="16701" y="1675"/>
                  <a:pt x="15765" y="1130"/>
                  <a:pt x="14749" y="735"/>
                </a:cubicBezTo>
                <a:lnTo>
                  <a:pt x="14334" y="1881"/>
                </a:lnTo>
                <a:cubicBezTo>
                  <a:pt x="14285" y="2022"/>
                  <a:pt x="14128" y="2092"/>
                  <a:pt x="13987" y="2043"/>
                </a:cubicBezTo>
                <a:cubicBezTo>
                  <a:pt x="13847" y="1995"/>
                  <a:pt x="13777" y="1838"/>
                  <a:pt x="13825" y="1697"/>
                </a:cubicBezTo>
                <a:lnTo>
                  <a:pt x="14242" y="556"/>
                </a:lnTo>
                <a:cubicBezTo>
                  <a:pt x="13243" y="221"/>
                  <a:pt x="12178" y="27"/>
                  <a:pt x="11070" y="0"/>
                </a:cubicBezTo>
                <a:lnTo>
                  <a:pt x="11070" y="1217"/>
                </a:lnTo>
                <a:cubicBezTo>
                  <a:pt x="11070" y="1368"/>
                  <a:pt x="10951" y="1487"/>
                  <a:pt x="10800" y="1487"/>
                </a:cubicBezTo>
                <a:cubicBezTo>
                  <a:pt x="10649" y="1487"/>
                  <a:pt x="10530" y="1368"/>
                  <a:pt x="10530" y="1217"/>
                </a:cubicBezTo>
                <a:lnTo>
                  <a:pt x="10530" y="0"/>
                </a:lnTo>
                <a:close/>
                <a:moveTo>
                  <a:pt x="10795" y="5121"/>
                </a:moveTo>
                <a:cubicBezTo>
                  <a:pt x="13928" y="5121"/>
                  <a:pt x="16468" y="7663"/>
                  <a:pt x="16468" y="10800"/>
                </a:cubicBezTo>
                <a:cubicBezTo>
                  <a:pt x="16468" y="13937"/>
                  <a:pt x="13928" y="16479"/>
                  <a:pt x="10795" y="16479"/>
                </a:cubicBezTo>
                <a:cubicBezTo>
                  <a:pt x="7661" y="16479"/>
                  <a:pt x="5122" y="13937"/>
                  <a:pt x="5122" y="10800"/>
                </a:cubicBezTo>
                <a:cubicBezTo>
                  <a:pt x="5122" y="7663"/>
                  <a:pt x="7661" y="5121"/>
                  <a:pt x="10795" y="5121"/>
                </a:cubicBezTo>
                <a:close/>
                <a:moveTo>
                  <a:pt x="10795" y="5787"/>
                </a:moveTo>
                <a:cubicBezTo>
                  <a:pt x="10001" y="5787"/>
                  <a:pt x="9255" y="5970"/>
                  <a:pt x="8590" y="6294"/>
                </a:cubicBezTo>
                <a:lnTo>
                  <a:pt x="10245" y="8280"/>
                </a:lnTo>
                <a:cubicBezTo>
                  <a:pt x="10536" y="8621"/>
                  <a:pt x="11065" y="8621"/>
                  <a:pt x="11357" y="8275"/>
                </a:cubicBezTo>
                <a:lnTo>
                  <a:pt x="13005" y="6294"/>
                </a:lnTo>
                <a:cubicBezTo>
                  <a:pt x="12340" y="5964"/>
                  <a:pt x="11589" y="5787"/>
                  <a:pt x="10795" y="5787"/>
                </a:cubicBezTo>
                <a:close/>
                <a:moveTo>
                  <a:pt x="7138" y="7366"/>
                </a:moveTo>
                <a:cubicBezTo>
                  <a:pt x="6630" y="7906"/>
                  <a:pt x="6235" y="8572"/>
                  <a:pt x="5997" y="9330"/>
                </a:cubicBezTo>
                <a:cubicBezTo>
                  <a:pt x="5765" y="10087"/>
                  <a:pt x="5716" y="10854"/>
                  <a:pt x="5835" y="11589"/>
                </a:cubicBezTo>
                <a:lnTo>
                  <a:pt x="8219" y="10589"/>
                </a:lnTo>
                <a:cubicBezTo>
                  <a:pt x="8629" y="10416"/>
                  <a:pt x="8786" y="9908"/>
                  <a:pt x="8543" y="9529"/>
                </a:cubicBezTo>
                <a:lnTo>
                  <a:pt x="7138" y="7366"/>
                </a:lnTo>
                <a:close/>
                <a:moveTo>
                  <a:pt x="14464" y="7371"/>
                </a:moveTo>
                <a:lnTo>
                  <a:pt x="13054" y="9529"/>
                </a:lnTo>
                <a:cubicBezTo>
                  <a:pt x="12805" y="9908"/>
                  <a:pt x="12962" y="10415"/>
                  <a:pt x="13383" y="10594"/>
                </a:cubicBezTo>
                <a:lnTo>
                  <a:pt x="15765" y="11594"/>
                </a:lnTo>
                <a:cubicBezTo>
                  <a:pt x="15879" y="10859"/>
                  <a:pt x="15835" y="10092"/>
                  <a:pt x="15603" y="9335"/>
                </a:cubicBezTo>
                <a:cubicBezTo>
                  <a:pt x="15371" y="8577"/>
                  <a:pt x="14971" y="7912"/>
                  <a:pt x="14464" y="7371"/>
                </a:cubicBezTo>
                <a:close/>
                <a:moveTo>
                  <a:pt x="10795" y="9588"/>
                </a:moveTo>
                <a:cubicBezTo>
                  <a:pt x="10485" y="9588"/>
                  <a:pt x="10175" y="9707"/>
                  <a:pt x="9939" y="9943"/>
                </a:cubicBezTo>
                <a:cubicBezTo>
                  <a:pt x="9466" y="10416"/>
                  <a:pt x="9466" y="11184"/>
                  <a:pt x="9939" y="11657"/>
                </a:cubicBezTo>
                <a:cubicBezTo>
                  <a:pt x="10412" y="12130"/>
                  <a:pt x="11178" y="12130"/>
                  <a:pt x="11651" y="11657"/>
                </a:cubicBezTo>
                <a:cubicBezTo>
                  <a:pt x="12123" y="11184"/>
                  <a:pt x="12123" y="10416"/>
                  <a:pt x="11651" y="9943"/>
                </a:cubicBezTo>
                <a:cubicBezTo>
                  <a:pt x="11415" y="9707"/>
                  <a:pt x="11105" y="9588"/>
                  <a:pt x="10795" y="9588"/>
                </a:cubicBezTo>
                <a:close/>
                <a:moveTo>
                  <a:pt x="8985" y="12470"/>
                </a:moveTo>
                <a:cubicBezTo>
                  <a:pt x="8931" y="12470"/>
                  <a:pt x="8878" y="12475"/>
                  <a:pt x="8823" y="12487"/>
                </a:cubicBezTo>
                <a:lnTo>
                  <a:pt x="6311" y="13072"/>
                </a:lnTo>
                <a:cubicBezTo>
                  <a:pt x="6646" y="13737"/>
                  <a:pt x="7132" y="14336"/>
                  <a:pt x="7764" y="14812"/>
                </a:cubicBezTo>
                <a:cubicBezTo>
                  <a:pt x="8397" y="15294"/>
                  <a:pt x="9104" y="15598"/>
                  <a:pt x="9828" y="15744"/>
                </a:cubicBezTo>
                <a:lnTo>
                  <a:pt x="9709" y="13163"/>
                </a:lnTo>
                <a:cubicBezTo>
                  <a:pt x="9690" y="12765"/>
                  <a:pt x="9360" y="12472"/>
                  <a:pt x="8985" y="12470"/>
                </a:cubicBezTo>
                <a:close/>
                <a:moveTo>
                  <a:pt x="12610" y="12473"/>
                </a:moveTo>
                <a:cubicBezTo>
                  <a:pt x="12235" y="12472"/>
                  <a:pt x="11904" y="12765"/>
                  <a:pt x="11886" y="13163"/>
                </a:cubicBezTo>
                <a:lnTo>
                  <a:pt x="11767" y="15744"/>
                </a:lnTo>
                <a:cubicBezTo>
                  <a:pt x="12497" y="15603"/>
                  <a:pt x="13204" y="15294"/>
                  <a:pt x="13830" y="14812"/>
                </a:cubicBezTo>
                <a:cubicBezTo>
                  <a:pt x="14463" y="14331"/>
                  <a:pt x="14949" y="13731"/>
                  <a:pt x="15284" y="13072"/>
                </a:cubicBezTo>
                <a:lnTo>
                  <a:pt x="12772" y="12494"/>
                </a:lnTo>
                <a:cubicBezTo>
                  <a:pt x="12717" y="12481"/>
                  <a:pt x="12663" y="12473"/>
                  <a:pt x="12610" y="124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7" name="Triangle"/>
          <p:cNvSpPr/>
          <p:nvPr/>
        </p:nvSpPr>
        <p:spPr>
          <a:xfrm>
            <a:off x="7960939" y="5779425"/>
            <a:ext cx="290424" cy="259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8" name="Triangle"/>
          <p:cNvSpPr/>
          <p:nvPr/>
        </p:nvSpPr>
        <p:spPr>
          <a:xfrm>
            <a:off x="7960939" y="7809875"/>
            <a:ext cx="290424" cy="25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6354" t="36735" r="15447" b="24842"/>
          <a:stretch>
            <a:fillRect/>
          </a:stretch>
        </p:blipFill>
        <p:spPr>
          <a:xfrm>
            <a:off x="15160883" y="5276359"/>
            <a:ext cx="406580" cy="384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6354" t="36735" r="15447" b="24842"/>
          <a:stretch>
            <a:fillRect/>
          </a:stretch>
        </p:blipFill>
        <p:spPr>
          <a:xfrm>
            <a:off x="15160883" y="7430172"/>
            <a:ext cx="406580" cy="384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8" grpId="1" fill="hold">
                                  <p:stCondLst>
                                    <p:cond delay="0"/>
                                  </p:stCondLst>
                                  <p:childTnLst>
                                    <p:animRot by="-66600000">
                                      <p:cBhvr>
                                        <p:cTn id="6" dur="7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8" grpId="2" fill="hold">
                                  <p:stCondLst>
                                    <p:cond delay="0"/>
                                  </p:stCondLst>
                                  <p:childTnLst>
                                    <p:animRot by="66600000">
                                      <p:cBhvr>
                                        <p:cTn id="9" dur="7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withEffect" presetSubtype="0" presetID="35" grpId="3" repeatCount="40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7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withEffect" presetSubtype="0" presetID="35" grpId="4" repeatCount="40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7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withEffect" presetSubtype="0" presetID="35" grpId="5" repeatCount="40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7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withEffect" presetSubtype="0" presetID="35" grpId="6" repeatCount="40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7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5"/>
      <p:bldP build="whole" bldLvl="1" animBg="1" rev="0" advAuto="0" spid="209" grpId="6"/>
      <p:bldP build="whole" bldLvl="1" animBg="1" rev="0" advAuto="0" spid="207" grpId="3"/>
      <p:bldP build="whole" bldLvl="1" animBg="1" rev="0" advAuto="0" spid="208" grpId="4"/>
      <p:bldP build="whole" bldLvl="1" animBg="1" rev="0" advAuto="0" spid="204" grpId="2"/>
      <p:bldP build="whole" bldLvl="1" animBg="1" rev="0" advAuto="0" spid="20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No load test"/>
          <p:cNvSpPr txBox="1"/>
          <p:nvPr>
            <p:ph type="title"/>
          </p:nvPr>
        </p:nvSpPr>
        <p:spPr>
          <a:xfrm>
            <a:off x="2060034" y="1079972"/>
            <a:ext cx="13342361" cy="1434950"/>
          </a:xfrm>
          <a:prstGeom prst="rect">
            <a:avLst/>
          </a:prstGeom>
        </p:spPr>
        <p:txBody>
          <a:bodyPr/>
          <a:lstStyle/>
          <a:p>
            <a:pPr/>
            <a:r>
              <a:t>No load test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527" y="2411104"/>
            <a:ext cx="16003376" cy="8893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G_7578.MOV" descr="IMG_7578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687314" y="1403484"/>
            <a:ext cx="6136331" cy="10909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0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ad Test 30-60-90 kg"/>
          <p:cNvSpPr txBox="1"/>
          <p:nvPr>
            <p:ph type="title"/>
          </p:nvPr>
        </p:nvSpPr>
        <p:spPr>
          <a:xfrm>
            <a:off x="1206500" y="1475773"/>
            <a:ext cx="15206392" cy="1434949"/>
          </a:xfrm>
          <a:prstGeom prst="rect">
            <a:avLst/>
          </a:prstGeom>
        </p:spPr>
        <p:txBody>
          <a:bodyPr/>
          <a:lstStyle/>
          <a:p>
            <a:pPr/>
            <a:r>
              <a:t>Load Test 30-60-90 kg</a:t>
            </a:r>
          </a:p>
        </p:txBody>
      </p:sp>
      <p:pic>
        <p:nvPicPr>
          <p:cNvPr id="217" name="IMG_7580.MOV" descr="IMG_758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686734" y="1432085"/>
            <a:ext cx="5896111" cy="10481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425" y="4246925"/>
            <a:ext cx="17362541" cy="7725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5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oad Test with different motor driver"/>
          <p:cNvSpPr txBox="1"/>
          <p:nvPr>
            <p:ph type="title"/>
          </p:nvPr>
        </p:nvSpPr>
        <p:spPr>
          <a:xfrm>
            <a:off x="694646" y="918780"/>
            <a:ext cx="22994708" cy="1346097"/>
          </a:xfrm>
          <a:prstGeom prst="rect">
            <a:avLst/>
          </a:prstGeom>
        </p:spPr>
        <p:txBody>
          <a:bodyPr/>
          <a:lstStyle>
            <a:lvl1pPr defTabSz="2340805">
              <a:defRPr spc="816" sz="8160"/>
            </a:lvl1pPr>
          </a:lstStyle>
          <a:p>
            <a:pPr/>
            <a:r>
              <a:t>Load Test with different motor driver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165" y="3342913"/>
            <a:ext cx="22095670" cy="9483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Motor 1 Latency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Motor 1 Latency test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433" y="3042668"/>
            <a:ext cx="23969134" cy="10169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shot 2024-03-06 at 6.02.58 PM.png" descr="Screenshot 2024-03-06 at 6.02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260" y="2320341"/>
            <a:ext cx="9075318" cy="9075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G_7479.jpeg" descr="IMG_74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2145" y="2006698"/>
            <a:ext cx="12936806" cy="9702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oblem Statement"/>
          <p:cNvSpPr txBox="1"/>
          <p:nvPr>
            <p:ph type="title"/>
          </p:nvPr>
        </p:nvSpPr>
        <p:spPr>
          <a:xfrm>
            <a:off x="1206500" y="5181043"/>
            <a:ext cx="21971000" cy="1434950"/>
          </a:xfrm>
          <a:prstGeom prst="rect">
            <a:avLst/>
          </a:prstGeom>
        </p:spPr>
        <p:txBody>
          <a:bodyPr anchor="ctr"/>
          <a:lstStyle/>
          <a:p>
            <a:pPr/>
            <a:r>
              <a:t>Problem Statement</a:t>
            </a:r>
          </a:p>
        </p:txBody>
      </p:sp>
      <p:sp>
        <p:nvSpPr>
          <p:cNvPr id="159" name="Design a synchronisation mechanism for two motors with distinct characteristics…"/>
          <p:cNvSpPr txBox="1"/>
          <p:nvPr>
            <p:ph type="body" idx="21"/>
          </p:nvPr>
        </p:nvSpPr>
        <p:spPr>
          <a:xfrm>
            <a:off x="1582594" y="6635736"/>
            <a:ext cx="21218812" cy="18992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195" sz="3900"/>
            </a:pPr>
            <a:r>
              <a:t>Design a synchronisation mechanism for two motors with distinct characteristics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195" sz="3900"/>
            </a:pPr>
            <a:r>
              <a:t>and controllers to ensure coordinated operation in a straight track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8763" y="1949421"/>
            <a:ext cx="21786474" cy="9817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rerequis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Prerequisites</a:t>
            </a:r>
          </a:p>
        </p:txBody>
      </p:sp>
      <p:sp>
        <p:nvSpPr>
          <p:cNvPr id="164" name="• Motors and motor drivers…"/>
          <p:cNvSpPr txBox="1"/>
          <p:nvPr>
            <p:ph type="body" idx="21"/>
          </p:nvPr>
        </p:nvSpPr>
        <p:spPr>
          <a:xfrm>
            <a:off x="1206499" y="3644768"/>
            <a:ext cx="21971001" cy="64264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914400">
              <a:tabLst>
                <a:tab pos="342900" algn="l"/>
                <a:tab pos="685800" algn="l"/>
                <a:tab pos="1041400" algn="l"/>
                <a:tab pos="1384300" algn="l"/>
                <a:tab pos="1739900" algn="l"/>
                <a:tab pos="2082800" algn="l"/>
                <a:tab pos="2438400" algn="l"/>
                <a:tab pos="2781300" algn="l"/>
                <a:tab pos="3124200" algn="l"/>
                <a:tab pos="3479800" algn="l"/>
                <a:tab pos="3822700" algn="l"/>
                <a:tab pos="4178300" algn="l"/>
              </a:tabLst>
              <a:defRPr spc="191" sz="3822"/>
            </a:pPr>
            <a:r>
              <a:rPr spc="289" sz="5785"/>
              <a:t>• </a:t>
            </a:r>
            <a:r>
              <a:t>Motors and motor drivers</a:t>
            </a:r>
          </a:p>
          <a:p>
            <a:pPr defTabSz="914400">
              <a:tabLst>
                <a:tab pos="342900" algn="l"/>
                <a:tab pos="685800" algn="l"/>
                <a:tab pos="1041400" algn="l"/>
                <a:tab pos="1384300" algn="l"/>
                <a:tab pos="1739900" algn="l"/>
                <a:tab pos="2082800" algn="l"/>
                <a:tab pos="2438400" algn="l"/>
                <a:tab pos="2781300" algn="l"/>
                <a:tab pos="3124200" algn="l"/>
                <a:tab pos="3479800" algn="l"/>
                <a:tab pos="3822700" algn="l"/>
                <a:tab pos="4178300" algn="l"/>
              </a:tabLst>
              <a:defRPr spc="191" sz="3822"/>
            </a:pPr>
            <a:r>
              <a:rPr spc="289" sz="5785"/>
              <a:t>• </a:t>
            </a:r>
            <a:r>
              <a:t>Power supply 48v</a:t>
            </a:r>
          </a:p>
          <a:p>
            <a:pPr defTabSz="914400">
              <a:tabLst>
                <a:tab pos="342900" algn="l"/>
                <a:tab pos="685800" algn="l"/>
                <a:tab pos="1041400" algn="l"/>
                <a:tab pos="1384300" algn="l"/>
                <a:tab pos="1739900" algn="l"/>
                <a:tab pos="2082800" algn="l"/>
                <a:tab pos="2438400" algn="l"/>
                <a:tab pos="2781300" algn="l"/>
                <a:tab pos="3124200" algn="l"/>
                <a:tab pos="3479800" algn="l"/>
                <a:tab pos="3822700" algn="l"/>
                <a:tab pos="4178300" algn="l"/>
              </a:tabLst>
              <a:defRPr spc="191" sz="3822"/>
            </a:pPr>
            <a:r>
              <a:rPr spc="289" sz="5785"/>
              <a:t>• </a:t>
            </a:r>
            <a:r>
              <a:t>Power computation board</a:t>
            </a:r>
          </a:p>
          <a:p>
            <a:pPr defTabSz="914400">
              <a:tabLst>
                <a:tab pos="342900" algn="l"/>
                <a:tab pos="685800" algn="l"/>
                <a:tab pos="1041400" algn="l"/>
                <a:tab pos="1384300" algn="l"/>
                <a:tab pos="1739900" algn="l"/>
                <a:tab pos="2082800" algn="l"/>
                <a:tab pos="2438400" algn="l"/>
                <a:tab pos="2781300" algn="l"/>
                <a:tab pos="3124200" algn="l"/>
                <a:tab pos="3479800" algn="l"/>
                <a:tab pos="3822700" algn="l"/>
                <a:tab pos="4178300" algn="l"/>
              </a:tabLst>
              <a:defRPr spc="191" sz="3822"/>
            </a:pPr>
            <a:r>
              <a:rPr spc="289" sz="5785"/>
              <a:t>• </a:t>
            </a:r>
            <a:r>
              <a:t>Motor speed computation board</a:t>
            </a:r>
          </a:p>
          <a:p>
            <a:pPr defTabSz="914400">
              <a:tabLst>
                <a:tab pos="342900" algn="l"/>
                <a:tab pos="685800" algn="l"/>
                <a:tab pos="1041400" algn="l"/>
                <a:tab pos="1384300" algn="l"/>
                <a:tab pos="1739900" algn="l"/>
                <a:tab pos="2082800" algn="l"/>
                <a:tab pos="2438400" algn="l"/>
                <a:tab pos="2781300" algn="l"/>
                <a:tab pos="3124200" algn="l"/>
                <a:tab pos="3479800" algn="l"/>
                <a:tab pos="3822700" algn="l"/>
                <a:tab pos="4178300" algn="l"/>
              </a:tabLst>
              <a:defRPr spc="191" sz="3822"/>
            </a:pPr>
            <a:r>
              <a:rPr spc="289" sz="5785"/>
              <a:t>• </a:t>
            </a:r>
            <a:r>
              <a:t>Load cell</a:t>
            </a:r>
          </a:p>
          <a:p>
            <a:pPr defTabSz="914400">
              <a:tabLst>
                <a:tab pos="342900" algn="l"/>
                <a:tab pos="685800" algn="l"/>
                <a:tab pos="1041400" algn="l"/>
                <a:tab pos="1384300" algn="l"/>
                <a:tab pos="1739900" algn="l"/>
                <a:tab pos="2082800" algn="l"/>
                <a:tab pos="2438400" algn="l"/>
                <a:tab pos="2781300" algn="l"/>
                <a:tab pos="3124200" algn="l"/>
                <a:tab pos="3479800" algn="l"/>
                <a:tab pos="3822700" algn="l"/>
                <a:tab pos="4178300" algn="l"/>
              </a:tabLst>
              <a:defRPr spc="191" sz="3822"/>
            </a:pPr>
            <a:r>
              <a:rPr spc="289" sz="5785"/>
              <a:t>• </a:t>
            </a:r>
            <a:r>
              <a:t>Tachometer</a:t>
            </a:r>
          </a:p>
          <a:p>
            <a:pPr defTabSz="914400">
              <a:tabLst>
                <a:tab pos="342900" algn="l"/>
                <a:tab pos="685800" algn="l"/>
                <a:tab pos="1041400" algn="l"/>
                <a:tab pos="1384300" algn="l"/>
                <a:tab pos="1739900" algn="l"/>
                <a:tab pos="2082800" algn="l"/>
                <a:tab pos="2438400" algn="l"/>
                <a:tab pos="2781300" algn="l"/>
                <a:tab pos="3124200" algn="l"/>
                <a:tab pos="3479800" algn="l"/>
                <a:tab pos="3822700" algn="l"/>
                <a:tab pos="4178300" algn="l"/>
              </a:tabLst>
              <a:defRPr spc="191" sz="3822"/>
            </a:pPr>
            <a:r>
              <a:rPr spc="289" sz="5785"/>
              <a:t>• </a:t>
            </a:r>
            <a:r>
              <a:t>Structure to mount the motor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Voltage vs speed no lo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Voltage vs speed no load</a:t>
            </a:r>
          </a:p>
        </p:txBody>
      </p:sp>
      <p:pic>
        <p:nvPicPr>
          <p:cNvPr id="167" name="PMSM motor1 stats.pdf" descr="PMSM motor1 stats.pdf"/>
          <p:cNvPicPr>
            <a:picLocks noChangeAspect="1"/>
          </p:cNvPicPr>
          <p:nvPr/>
        </p:nvPicPr>
        <p:blipFill>
          <a:blip r:embed="rId2">
            <a:extLst/>
          </a:blip>
          <a:srcRect l="5642" t="6435" r="9287" b="49578"/>
          <a:stretch>
            <a:fillRect/>
          </a:stretch>
        </p:blipFill>
        <p:spPr>
          <a:xfrm>
            <a:off x="5533429" y="3220873"/>
            <a:ext cx="13317158" cy="9744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"/>
          <p:cNvSpPr/>
          <p:nvPr/>
        </p:nvSpPr>
        <p:spPr>
          <a:xfrm>
            <a:off x="13277885" y="11170377"/>
            <a:ext cx="4056287" cy="1"/>
          </a:xfrm>
          <a:prstGeom prst="line">
            <a:avLst/>
          </a:prstGeom>
          <a:ln w="762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0" name="Line"/>
          <p:cNvSpPr/>
          <p:nvPr/>
        </p:nvSpPr>
        <p:spPr>
          <a:xfrm>
            <a:off x="13133951" y="4597180"/>
            <a:ext cx="4147381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1" name="Line"/>
          <p:cNvSpPr/>
          <p:nvPr/>
        </p:nvSpPr>
        <p:spPr>
          <a:xfrm>
            <a:off x="13277885" y="5525257"/>
            <a:ext cx="4056287" cy="1"/>
          </a:xfrm>
          <a:prstGeom prst="line">
            <a:avLst/>
          </a:prstGeom>
          <a:ln w="762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" name="Line"/>
          <p:cNvSpPr/>
          <p:nvPr/>
        </p:nvSpPr>
        <p:spPr>
          <a:xfrm>
            <a:off x="13277885" y="10243703"/>
            <a:ext cx="4056287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" name="Circle"/>
          <p:cNvSpPr/>
          <p:nvPr/>
        </p:nvSpPr>
        <p:spPr>
          <a:xfrm>
            <a:off x="17153507" y="8423958"/>
            <a:ext cx="4565753" cy="4565753"/>
          </a:xfrm>
          <a:prstGeom prst="ellipse">
            <a:avLst/>
          </a:prstGeom>
          <a:solidFill>
            <a:srgbClr val="A54C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" name="Hall sensor reading"/>
          <p:cNvSpPr txBox="1"/>
          <p:nvPr>
            <p:ph type="title"/>
          </p:nvPr>
        </p:nvSpPr>
        <p:spPr>
          <a:xfrm>
            <a:off x="1206500" y="1079972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Hall sensor reading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739" y="3678538"/>
            <a:ext cx="5067301" cy="948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>
            <a:off x="7456190" y="9778036"/>
            <a:ext cx="1743889" cy="1"/>
          </a:xfrm>
          <a:prstGeom prst="line">
            <a:avLst/>
          </a:prstGeom>
          <a:ln w="762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" name="Line"/>
          <p:cNvSpPr/>
          <p:nvPr/>
        </p:nvSpPr>
        <p:spPr>
          <a:xfrm>
            <a:off x="7456190" y="10243703"/>
            <a:ext cx="3676203" cy="1"/>
          </a:xfrm>
          <a:prstGeom prst="line">
            <a:avLst/>
          </a:prstGeom>
          <a:ln w="762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" name="Line"/>
          <p:cNvSpPr/>
          <p:nvPr/>
        </p:nvSpPr>
        <p:spPr>
          <a:xfrm>
            <a:off x="9120949" y="4597180"/>
            <a:ext cx="1983288" cy="1"/>
          </a:xfrm>
          <a:prstGeom prst="line">
            <a:avLst/>
          </a:prstGeom>
          <a:ln w="762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9" name="Line"/>
          <p:cNvSpPr/>
          <p:nvPr/>
        </p:nvSpPr>
        <p:spPr>
          <a:xfrm flipV="1">
            <a:off x="9162584" y="4573915"/>
            <a:ext cx="1" cy="5204644"/>
          </a:xfrm>
          <a:prstGeom prst="line">
            <a:avLst/>
          </a:prstGeom>
          <a:ln w="762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Line"/>
          <p:cNvSpPr/>
          <p:nvPr/>
        </p:nvSpPr>
        <p:spPr>
          <a:xfrm>
            <a:off x="7456189" y="11170377"/>
            <a:ext cx="3676204" cy="1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6215" t="0" r="15909" b="0"/>
          <a:stretch>
            <a:fillRect/>
          </a:stretch>
        </p:blipFill>
        <p:spPr>
          <a:xfrm rot="10800000">
            <a:off x="11017710" y="9737910"/>
            <a:ext cx="2319143" cy="1937697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Line"/>
          <p:cNvSpPr/>
          <p:nvPr/>
        </p:nvSpPr>
        <p:spPr>
          <a:xfrm>
            <a:off x="10159766" y="5525257"/>
            <a:ext cx="972627" cy="1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Line"/>
          <p:cNvSpPr/>
          <p:nvPr/>
        </p:nvSpPr>
        <p:spPr>
          <a:xfrm flipH="1">
            <a:off x="10197494" y="5508117"/>
            <a:ext cx="1" cy="4648253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Line"/>
          <p:cNvSpPr/>
          <p:nvPr/>
        </p:nvSpPr>
        <p:spPr>
          <a:xfrm>
            <a:off x="10197494" y="10331037"/>
            <a:ext cx="1" cy="87477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" name="Connection Line"/>
          <p:cNvSpPr/>
          <p:nvPr/>
        </p:nvSpPr>
        <p:spPr>
          <a:xfrm>
            <a:off x="10178247" y="10121136"/>
            <a:ext cx="98608" cy="241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4" h="21600" fill="norm" stroke="1" extrusionOk="0">
                <a:moveTo>
                  <a:pt x="0" y="0"/>
                </a:moveTo>
                <a:cubicBezTo>
                  <a:pt x="21284" y="7023"/>
                  <a:pt x="21600" y="14223"/>
                  <a:pt x="948" y="21600"/>
                </a:cubicBezTo>
              </a:path>
            </a:pathLst>
          </a:cu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86" name="Tyre"/>
          <p:cNvSpPr/>
          <p:nvPr/>
        </p:nvSpPr>
        <p:spPr>
          <a:xfrm>
            <a:off x="17321099" y="8593865"/>
            <a:ext cx="4230570" cy="4225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30" y="0"/>
                </a:moveTo>
                <a:cubicBezTo>
                  <a:pt x="9422" y="27"/>
                  <a:pt x="8359" y="221"/>
                  <a:pt x="7359" y="556"/>
                </a:cubicBezTo>
                <a:lnTo>
                  <a:pt x="7775" y="1697"/>
                </a:lnTo>
                <a:cubicBezTo>
                  <a:pt x="7823" y="1838"/>
                  <a:pt x="7753" y="1995"/>
                  <a:pt x="7613" y="2043"/>
                </a:cubicBezTo>
                <a:cubicBezTo>
                  <a:pt x="7472" y="2092"/>
                  <a:pt x="7315" y="2022"/>
                  <a:pt x="7266" y="1881"/>
                </a:cubicBezTo>
                <a:lnTo>
                  <a:pt x="6851" y="735"/>
                </a:lnTo>
                <a:cubicBezTo>
                  <a:pt x="5841" y="1135"/>
                  <a:pt x="4901" y="1681"/>
                  <a:pt x="4064" y="2346"/>
                </a:cubicBezTo>
                <a:lnTo>
                  <a:pt x="4842" y="3277"/>
                </a:lnTo>
                <a:cubicBezTo>
                  <a:pt x="4939" y="3391"/>
                  <a:pt x="4922" y="3564"/>
                  <a:pt x="4808" y="3656"/>
                </a:cubicBezTo>
                <a:cubicBezTo>
                  <a:pt x="4695" y="3748"/>
                  <a:pt x="4522" y="3737"/>
                  <a:pt x="4430" y="3624"/>
                </a:cubicBezTo>
                <a:lnTo>
                  <a:pt x="3653" y="2692"/>
                </a:lnTo>
                <a:cubicBezTo>
                  <a:pt x="2848" y="3406"/>
                  <a:pt x="2145" y="4239"/>
                  <a:pt x="1584" y="5158"/>
                </a:cubicBezTo>
                <a:lnTo>
                  <a:pt x="2637" y="5765"/>
                </a:lnTo>
                <a:cubicBezTo>
                  <a:pt x="2767" y="5841"/>
                  <a:pt x="2811" y="6002"/>
                  <a:pt x="2735" y="6132"/>
                </a:cubicBezTo>
                <a:cubicBezTo>
                  <a:pt x="2659" y="6262"/>
                  <a:pt x="2497" y="6306"/>
                  <a:pt x="2367" y="6230"/>
                </a:cubicBezTo>
                <a:lnTo>
                  <a:pt x="1313" y="5625"/>
                </a:lnTo>
                <a:cubicBezTo>
                  <a:pt x="806" y="6560"/>
                  <a:pt x="427" y="7577"/>
                  <a:pt x="211" y="8654"/>
                </a:cubicBezTo>
                <a:lnTo>
                  <a:pt x="1405" y="8863"/>
                </a:lnTo>
                <a:cubicBezTo>
                  <a:pt x="1551" y="8890"/>
                  <a:pt x="1649" y="9031"/>
                  <a:pt x="1628" y="9177"/>
                </a:cubicBezTo>
                <a:cubicBezTo>
                  <a:pt x="1606" y="9323"/>
                  <a:pt x="1459" y="9421"/>
                  <a:pt x="1313" y="9399"/>
                </a:cubicBezTo>
                <a:lnTo>
                  <a:pt x="120" y="9188"/>
                </a:lnTo>
                <a:cubicBezTo>
                  <a:pt x="39" y="9712"/>
                  <a:pt x="0" y="10254"/>
                  <a:pt x="0" y="10800"/>
                </a:cubicBezTo>
                <a:cubicBezTo>
                  <a:pt x="0" y="11346"/>
                  <a:pt x="44" y="11888"/>
                  <a:pt x="120" y="12412"/>
                </a:cubicBezTo>
                <a:lnTo>
                  <a:pt x="1313" y="12201"/>
                </a:lnTo>
                <a:cubicBezTo>
                  <a:pt x="1459" y="12174"/>
                  <a:pt x="1601" y="12271"/>
                  <a:pt x="1628" y="12423"/>
                </a:cubicBezTo>
                <a:cubicBezTo>
                  <a:pt x="1655" y="12574"/>
                  <a:pt x="1556" y="12710"/>
                  <a:pt x="1405" y="12737"/>
                </a:cubicBezTo>
                <a:lnTo>
                  <a:pt x="211" y="12946"/>
                </a:lnTo>
                <a:cubicBezTo>
                  <a:pt x="427" y="14023"/>
                  <a:pt x="806" y="15040"/>
                  <a:pt x="1313" y="15975"/>
                </a:cubicBezTo>
                <a:lnTo>
                  <a:pt x="2367" y="15370"/>
                </a:lnTo>
                <a:cubicBezTo>
                  <a:pt x="2497" y="15294"/>
                  <a:pt x="2659" y="15338"/>
                  <a:pt x="2735" y="15468"/>
                </a:cubicBezTo>
                <a:cubicBezTo>
                  <a:pt x="2811" y="15598"/>
                  <a:pt x="2767" y="15759"/>
                  <a:pt x="2637" y="15835"/>
                </a:cubicBezTo>
                <a:lnTo>
                  <a:pt x="1584" y="16442"/>
                </a:lnTo>
                <a:cubicBezTo>
                  <a:pt x="2151" y="17367"/>
                  <a:pt x="2848" y="18194"/>
                  <a:pt x="3653" y="18908"/>
                </a:cubicBezTo>
                <a:lnTo>
                  <a:pt x="4430" y="17976"/>
                </a:lnTo>
                <a:cubicBezTo>
                  <a:pt x="4527" y="17863"/>
                  <a:pt x="4695" y="17847"/>
                  <a:pt x="4808" y="17944"/>
                </a:cubicBezTo>
                <a:cubicBezTo>
                  <a:pt x="4922" y="18042"/>
                  <a:pt x="4939" y="18209"/>
                  <a:pt x="4842" y="18323"/>
                </a:cubicBezTo>
                <a:lnTo>
                  <a:pt x="4064" y="19254"/>
                </a:lnTo>
                <a:cubicBezTo>
                  <a:pt x="4901" y="19925"/>
                  <a:pt x="5835" y="20470"/>
                  <a:pt x="6851" y="20865"/>
                </a:cubicBezTo>
                <a:lnTo>
                  <a:pt x="7266" y="19719"/>
                </a:lnTo>
                <a:cubicBezTo>
                  <a:pt x="7315" y="19578"/>
                  <a:pt x="7472" y="19508"/>
                  <a:pt x="7613" y="19557"/>
                </a:cubicBezTo>
                <a:cubicBezTo>
                  <a:pt x="7753" y="19605"/>
                  <a:pt x="7823" y="19762"/>
                  <a:pt x="7775" y="19903"/>
                </a:cubicBezTo>
                <a:lnTo>
                  <a:pt x="7359" y="21044"/>
                </a:lnTo>
                <a:cubicBezTo>
                  <a:pt x="8359" y="21379"/>
                  <a:pt x="9422" y="21573"/>
                  <a:pt x="10530" y="21600"/>
                </a:cubicBezTo>
                <a:lnTo>
                  <a:pt x="10530" y="20383"/>
                </a:lnTo>
                <a:cubicBezTo>
                  <a:pt x="10530" y="20232"/>
                  <a:pt x="10649" y="20113"/>
                  <a:pt x="10800" y="20113"/>
                </a:cubicBezTo>
                <a:cubicBezTo>
                  <a:pt x="10951" y="20113"/>
                  <a:pt x="11070" y="20232"/>
                  <a:pt x="11070" y="20383"/>
                </a:cubicBezTo>
                <a:lnTo>
                  <a:pt x="11070" y="21600"/>
                </a:lnTo>
                <a:cubicBezTo>
                  <a:pt x="12178" y="21573"/>
                  <a:pt x="13243" y="21379"/>
                  <a:pt x="14242" y="21044"/>
                </a:cubicBezTo>
                <a:lnTo>
                  <a:pt x="13825" y="19903"/>
                </a:lnTo>
                <a:cubicBezTo>
                  <a:pt x="13777" y="19762"/>
                  <a:pt x="13847" y="19605"/>
                  <a:pt x="13987" y="19557"/>
                </a:cubicBezTo>
                <a:cubicBezTo>
                  <a:pt x="14128" y="19508"/>
                  <a:pt x="14285" y="19578"/>
                  <a:pt x="14334" y="19719"/>
                </a:cubicBezTo>
                <a:lnTo>
                  <a:pt x="14749" y="20865"/>
                </a:lnTo>
                <a:cubicBezTo>
                  <a:pt x="15759" y="20465"/>
                  <a:pt x="16701" y="19919"/>
                  <a:pt x="17538" y="19254"/>
                </a:cubicBezTo>
                <a:lnTo>
                  <a:pt x="16760" y="18323"/>
                </a:lnTo>
                <a:cubicBezTo>
                  <a:pt x="16662" y="18209"/>
                  <a:pt x="16678" y="18036"/>
                  <a:pt x="16792" y="17944"/>
                </a:cubicBezTo>
                <a:cubicBezTo>
                  <a:pt x="16905" y="17847"/>
                  <a:pt x="17078" y="17863"/>
                  <a:pt x="17170" y="17976"/>
                </a:cubicBezTo>
                <a:lnTo>
                  <a:pt x="17948" y="18908"/>
                </a:lnTo>
                <a:cubicBezTo>
                  <a:pt x="18753" y="18194"/>
                  <a:pt x="19455" y="17361"/>
                  <a:pt x="20016" y="16442"/>
                </a:cubicBezTo>
                <a:lnTo>
                  <a:pt x="18963" y="15835"/>
                </a:lnTo>
                <a:cubicBezTo>
                  <a:pt x="18833" y="15759"/>
                  <a:pt x="18791" y="15598"/>
                  <a:pt x="18867" y="15468"/>
                </a:cubicBezTo>
                <a:cubicBezTo>
                  <a:pt x="18942" y="15338"/>
                  <a:pt x="19103" y="15294"/>
                  <a:pt x="19233" y="15370"/>
                </a:cubicBezTo>
                <a:lnTo>
                  <a:pt x="20287" y="15975"/>
                </a:lnTo>
                <a:cubicBezTo>
                  <a:pt x="20794" y="15040"/>
                  <a:pt x="21173" y="14023"/>
                  <a:pt x="21389" y="12946"/>
                </a:cubicBezTo>
                <a:lnTo>
                  <a:pt x="20195" y="12737"/>
                </a:lnTo>
                <a:cubicBezTo>
                  <a:pt x="20049" y="12710"/>
                  <a:pt x="19953" y="12569"/>
                  <a:pt x="19974" y="12423"/>
                </a:cubicBezTo>
                <a:cubicBezTo>
                  <a:pt x="19996" y="12277"/>
                  <a:pt x="20135" y="12174"/>
                  <a:pt x="20287" y="12201"/>
                </a:cubicBezTo>
                <a:lnTo>
                  <a:pt x="21482" y="12412"/>
                </a:lnTo>
                <a:cubicBezTo>
                  <a:pt x="21563" y="11888"/>
                  <a:pt x="21600" y="11346"/>
                  <a:pt x="21600" y="10800"/>
                </a:cubicBezTo>
                <a:cubicBezTo>
                  <a:pt x="21600" y="10254"/>
                  <a:pt x="21557" y="9712"/>
                  <a:pt x="21482" y="9188"/>
                </a:cubicBezTo>
                <a:lnTo>
                  <a:pt x="20287" y="9399"/>
                </a:lnTo>
                <a:cubicBezTo>
                  <a:pt x="20141" y="9426"/>
                  <a:pt x="20001" y="9329"/>
                  <a:pt x="19974" y="9177"/>
                </a:cubicBezTo>
                <a:cubicBezTo>
                  <a:pt x="19947" y="9026"/>
                  <a:pt x="20044" y="8890"/>
                  <a:pt x="20195" y="8863"/>
                </a:cubicBezTo>
                <a:lnTo>
                  <a:pt x="21389" y="8654"/>
                </a:lnTo>
                <a:cubicBezTo>
                  <a:pt x="21173" y="7577"/>
                  <a:pt x="20794" y="6560"/>
                  <a:pt x="20287" y="5625"/>
                </a:cubicBezTo>
                <a:lnTo>
                  <a:pt x="19233" y="6230"/>
                </a:lnTo>
                <a:cubicBezTo>
                  <a:pt x="19103" y="6306"/>
                  <a:pt x="18942" y="6262"/>
                  <a:pt x="18867" y="6132"/>
                </a:cubicBezTo>
                <a:cubicBezTo>
                  <a:pt x="18791" y="6002"/>
                  <a:pt x="18833" y="5841"/>
                  <a:pt x="18963" y="5765"/>
                </a:cubicBezTo>
                <a:lnTo>
                  <a:pt x="20016" y="5158"/>
                </a:lnTo>
                <a:cubicBezTo>
                  <a:pt x="19449" y="4233"/>
                  <a:pt x="18753" y="3406"/>
                  <a:pt x="17948" y="2692"/>
                </a:cubicBezTo>
                <a:lnTo>
                  <a:pt x="17170" y="3624"/>
                </a:lnTo>
                <a:cubicBezTo>
                  <a:pt x="17073" y="3737"/>
                  <a:pt x="16905" y="3753"/>
                  <a:pt x="16792" y="3656"/>
                </a:cubicBezTo>
                <a:cubicBezTo>
                  <a:pt x="16678" y="3558"/>
                  <a:pt x="16662" y="3391"/>
                  <a:pt x="16760" y="3277"/>
                </a:cubicBezTo>
                <a:lnTo>
                  <a:pt x="17538" y="2346"/>
                </a:lnTo>
                <a:cubicBezTo>
                  <a:pt x="16701" y="1675"/>
                  <a:pt x="15765" y="1130"/>
                  <a:pt x="14749" y="735"/>
                </a:cubicBezTo>
                <a:lnTo>
                  <a:pt x="14334" y="1881"/>
                </a:lnTo>
                <a:cubicBezTo>
                  <a:pt x="14285" y="2022"/>
                  <a:pt x="14128" y="2092"/>
                  <a:pt x="13987" y="2043"/>
                </a:cubicBezTo>
                <a:cubicBezTo>
                  <a:pt x="13847" y="1995"/>
                  <a:pt x="13777" y="1838"/>
                  <a:pt x="13825" y="1697"/>
                </a:cubicBezTo>
                <a:lnTo>
                  <a:pt x="14242" y="556"/>
                </a:lnTo>
                <a:cubicBezTo>
                  <a:pt x="13243" y="221"/>
                  <a:pt x="12178" y="27"/>
                  <a:pt x="11070" y="0"/>
                </a:cubicBezTo>
                <a:lnTo>
                  <a:pt x="11070" y="1217"/>
                </a:lnTo>
                <a:cubicBezTo>
                  <a:pt x="11070" y="1368"/>
                  <a:pt x="10951" y="1487"/>
                  <a:pt x="10800" y="1487"/>
                </a:cubicBezTo>
                <a:cubicBezTo>
                  <a:pt x="10649" y="1487"/>
                  <a:pt x="10530" y="1368"/>
                  <a:pt x="10530" y="1217"/>
                </a:cubicBezTo>
                <a:lnTo>
                  <a:pt x="10530" y="0"/>
                </a:lnTo>
                <a:close/>
                <a:moveTo>
                  <a:pt x="10795" y="5121"/>
                </a:moveTo>
                <a:cubicBezTo>
                  <a:pt x="13928" y="5121"/>
                  <a:pt x="16468" y="7663"/>
                  <a:pt x="16468" y="10800"/>
                </a:cubicBezTo>
                <a:cubicBezTo>
                  <a:pt x="16468" y="13937"/>
                  <a:pt x="13928" y="16479"/>
                  <a:pt x="10795" y="16479"/>
                </a:cubicBezTo>
                <a:cubicBezTo>
                  <a:pt x="7661" y="16479"/>
                  <a:pt x="5122" y="13937"/>
                  <a:pt x="5122" y="10800"/>
                </a:cubicBezTo>
                <a:cubicBezTo>
                  <a:pt x="5122" y="7663"/>
                  <a:pt x="7661" y="5121"/>
                  <a:pt x="10795" y="5121"/>
                </a:cubicBezTo>
                <a:close/>
                <a:moveTo>
                  <a:pt x="10795" y="5787"/>
                </a:moveTo>
                <a:cubicBezTo>
                  <a:pt x="10001" y="5787"/>
                  <a:pt x="9255" y="5970"/>
                  <a:pt x="8590" y="6294"/>
                </a:cubicBezTo>
                <a:lnTo>
                  <a:pt x="10245" y="8280"/>
                </a:lnTo>
                <a:cubicBezTo>
                  <a:pt x="10536" y="8621"/>
                  <a:pt x="11065" y="8621"/>
                  <a:pt x="11357" y="8275"/>
                </a:cubicBezTo>
                <a:lnTo>
                  <a:pt x="13005" y="6294"/>
                </a:lnTo>
                <a:cubicBezTo>
                  <a:pt x="12340" y="5964"/>
                  <a:pt x="11589" y="5787"/>
                  <a:pt x="10795" y="5787"/>
                </a:cubicBezTo>
                <a:close/>
                <a:moveTo>
                  <a:pt x="7138" y="7366"/>
                </a:moveTo>
                <a:cubicBezTo>
                  <a:pt x="6630" y="7906"/>
                  <a:pt x="6235" y="8572"/>
                  <a:pt x="5997" y="9330"/>
                </a:cubicBezTo>
                <a:cubicBezTo>
                  <a:pt x="5765" y="10087"/>
                  <a:pt x="5716" y="10854"/>
                  <a:pt x="5835" y="11589"/>
                </a:cubicBezTo>
                <a:lnTo>
                  <a:pt x="8219" y="10589"/>
                </a:lnTo>
                <a:cubicBezTo>
                  <a:pt x="8629" y="10416"/>
                  <a:pt x="8786" y="9908"/>
                  <a:pt x="8543" y="9529"/>
                </a:cubicBezTo>
                <a:lnTo>
                  <a:pt x="7138" y="7366"/>
                </a:lnTo>
                <a:close/>
                <a:moveTo>
                  <a:pt x="14464" y="7371"/>
                </a:moveTo>
                <a:lnTo>
                  <a:pt x="13054" y="9529"/>
                </a:lnTo>
                <a:cubicBezTo>
                  <a:pt x="12805" y="9908"/>
                  <a:pt x="12962" y="10415"/>
                  <a:pt x="13383" y="10594"/>
                </a:cubicBezTo>
                <a:lnTo>
                  <a:pt x="15765" y="11594"/>
                </a:lnTo>
                <a:cubicBezTo>
                  <a:pt x="15879" y="10859"/>
                  <a:pt x="15835" y="10092"/>
                  <a:pt x="15603" y="9335"/>
                </a:cubicBezTo>
                <a:cubicBezTo>
                  <a:pt x="15371" y="8577"/>
                  <a:pt x="14971" y="7912"/>
                  <a:pt x="14464" y="7371"/>
                </a:cubicBezTo>
                <a:close/>
                <a:moveTo>
                  <a:pt x="10795" y="9588"/>
                </a:moveTo>
                <a:cubicBezTo>
                  <a:pt x="10485" y="9588"/>
                  <a:pt x="10175" y="9707"/>
                  <a:pt x="9939" y="9943"/>
                </a:cubicBezTo>
                <a:cubicBezTo>
                  <a:pt x="9466" y="10416"/>
                  <a:pt x="9466" y="11184"/>
                  <a:pt x="9939" y="11657"/>
                </a:cubicBezTo>
                <a:cubicBezTo>
                  <a:pt x="10412" y="12130"/>
                  <a:pt x="11178" y="12130"/>
                  <a:pt x="11651" y="11657"/>
                </a:cubicBezTo>
                <a:cubicBezTo>
                  <a:pt x="12123" y="11184"/>
                  <a:pt x="12123" y="10416"/>
                  <a:pt x="11651" y="9943"/>
                </a:cubicBezTo>
                <a:cubicBezTo>
                  <a:pt x="11415" y="9707"/>
                  <a:pt x="11105" y="9588"/>
                  <a:pt x="10795" y="9588"/>
                </a:cubicBezTo>
                <a:close/>
                <a:moveTo>
                  <a:pt x="8985" y="12470"/>
                </a:moveTo>
                <a:cubicBezTo>
                  <a:pt x="8931" y="12470"/>
                  <a:pt x="8878" y="12475"/>
                  <a:pt x="8823" y="12487"/>
                </a:cubicBezTo>
                <a:lnTo>
                  <a:pt x="6311" y="13072"/>
                </a:lnTo>
                <a:cubicBezTo>
                  <a:pt x="6646" y="13737"/>
                  <a:pt x="7132" y="14336"/>
                  <a:pt x="7764" y="14812"/>
                </a:cubicBezTo>
                <a:cubicBezTo>
                  <a:pt x="8397" y="15294"/>
                  <a:pt x="9104" y="15598"/>
                  <a:pt x="9828" y="15744"/>
                </a:cubicBezTo>
                <a:lnTo>
                  <a:pt x="9709" y="13163"/>
                </a:lnTo>
                <a:cubicBezTo>
                  <a:pt x="9690" y="12765"/>
                  <a:pt x="9360" y="12472"/>
                  <a:pt x="8985" y="12470"/>
                </a:cubicBezTo>
                <a:close/>
                <a:moveTo>
                  <a:pt x="12610" y="12473"/>
                </a:moveTo>
                <a:cubicBezTo>
                  <a:pt x="12235" y="12472"/>
                  <a:pt x="11904" y="12765"/>
                  <a:pt x="11886" y="13163"/>
                </a:cubicBezTo>
                <a:lnTo>
                  <a:pt x="11767" y="15744"/>
                </a:lnTo>
                <a:cubicBezTo>
                  <a:pt x="12497" y="15603"/>
                  <a:pt x="13204" y="15294"/>
                  <a:pt x="13830" y="14812"/>
                </a:cubicBezTo>
                <a:cubicBezTo>
                  <a:pt x="14463" y="14331"/>
                  <a:pt x="14949" y="13731"/>
                  <a:pt x="15284" y="13072"/>
                </a:cubicBezTo>
                <a:lnTo>
                  <a:pt x="12772" y="12494"/>
                </a:lnTo>
                <a:cubicBezTo>
                  <a:pt x="12717" y="12481"/>
                  <a:pt x="12663" y="12473"/>
                  <a:pt x="12610" y="124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Circle"/>
          <p:cNvSpPr/>
          <p:nvPr/>
        </p:nvSpPr>
        <p:spPr>
          <a:xfrm>
            <a:off x="17153507" y="2777954"/>
            <a:ext cx="4565753" cy="4565753"/>
          </a:xfrm>
          <a:prstGeom prst="ellipse">
            <a:avLst/>
          </a:prstGeom>
          <a:solidFill>
            <a:srgbClr val="A54B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Tyre"/>
          <p:cNvSpPr/>
          <p:nvPr/>
        </p:nvSpPr>
        <p:spPr>
          <a:xfrm>
            <a:off x="17321099" y="2947860"/>
            <a:ext cx="4230569" cy="4225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30" y="0"/>
                </a:moveTo>
                <a:cubicBezTo>
                  <a:pt x="9422" y="27"/>
                  <a:pt x="8359" y="221"/>
                  <a:pt x="7359" y="556"/>
                </a:cubicBezTo>
                <a:lnTo>
                  <a:pt x="7775" y="1697"/>
                </a:lnTo>
                <a:cubicBezTo>
                  <a:pt x="7823" y="1838"/>
                  <a:pt x="7753" y="1995"/>
                  <a:pt x="7613" y="2043"/>
                </a:cubicBezTo>
                <a:cubicBezTo>
                  <a:pt x="7472" y="2092"/>
                  <a:pt x="7315" y="2022"/>
                  <a:pt x="7266" y="1881"/>
                </a:cubicBezTo>
                <a:lnTo>
                  <a:pt x="6851" y="735"/>
                </a:lnTo>
                <a:cubicBezTo>
                  <a:pt x="5841" y="1135"/>
                  <a:pt x="4901" y="1681"/>
                  <a:pt x="4064" y="2346"/>
                </a:cubicBezTo>
                <a:lnTo>
                  <a:pt x="4842" y="3277"/>
                </a:lnTo>
                <a:cubicBezTo>
                  <a:pt x="4939" y="3391"/>
                  <a:pt x="4922" y="3564"/>
                  <a:pt x="4808" y="3656"/>
                </a:cubicBezTo>
                <a:cubicBezTo>
                  <a:pt x="4695" y="3748"/>
                  <a:pt x="4522" y="3737"/>
                  <a:pt x="4430" y="3624"/>
                </a:cubicBezTo>
                <a:lnTo>
                  <a:pt x="3653" y="2692"/>
                </a:lnTo>
                <a:cubicBezTo>
                  <a:pt x="2848" y="3406"/>
                  <a:pt x="2145" y="4239"/>
                  <a:pt x="1584" y="5158"/>
                </a:cubicBezTo>
                <a:lnTo>
                  <a:pt x="2637" y="5765"/>
                </a:lnTo>
                <a:cubicBezTo>
                  <a:pt x="2767" y="5841"/>
                  <a:pt x="2811" y="6002"/>
                  <a:pt x="2735" y="6132"/>
                </a:cubicBezTo>
                <a:cubicBezTo>
                  <a:pt x="2659" y="6262"/>
                  <a:pt x="2497" y="6306"/>
                  <a:pt x="2367" y="6230"/>
                </a:cubicBezTo>
                <a:lnTo>
                  <a:pt x="1313" y="5625"/>
                </a:lnTo>
                <a:cubicBezTo>
                  <a:pt x="806" y="6560"/>
                  <a:pt x="427" y="7577"/>
                  <a:pt x="211" y="8654"/>
                </a:cubicBezTo>
                <a:lnTo>
                  <a:pt x="1405" y="8863"/>
                </a:lnTo>
                <a:cubicBezTo>
                  <a:pt x="1551" y="8890"/>
                  <a:pt x="1649" y="9031"/>
                  <a:pt x="1628" y="9177"/>
                </a:cubicBezTo>
                <a:cubicBezTo>
                  <a:pt x="1606" y="9323"/>
                  <a:pt x="1459" y="9421"/>
                  <a:pt x="1313" y="9399"/>
                </a:cubicBezTo>
                <a:lnTo>
                  <a:pt x="120" y="9188"/>
                </a:lnTo>
                <a:cubicBezTo>
                  <a:pt x="39" y="9712"/>
                  <a:pt x="0" y="10254"/>
                  <a:pt x="0" y="10800"/>
                </a:cubicBezTo>
                <a:cubicBezTo>
                  <a:pt x="0" y="11346"/>
                  <a:pt x="44" y="11888"/>
                  <a:pt x="120" y="12412"/>
                </a:cubicBezTo>
                <a:lnTo>
                  <a:pt x="1313" y="12201"/>
                </a:lnTo>
                <a:cubicBezTo>
                  <a:pt x="1459" y="12174"/>
                  <a:pt x="1601" y="12271"/>
                  <a:pt x="1628" y="12423"/>
                </a:cubicBezTo>
                <a:cubicBezTo>
                  <a:pt x="1655" y="12574"/>
                  <a:pt x="1556" y="12710"/>
                  <a:pt x="1405" y="12737"/>
                </a:cubicBezTo>
                <a:lnTo>
                  <a:pt x="211" y="12946"/>
                </a:lnTo>
                <a:cubicBezTo>
                  <a:pt x="427" y="14023"/>
                  <a:pt x="806" y="15040"/>
                  <a:pt x="1313" y="15975"/>
                </a:cubicBezTo>
                <a:lnTo>
                  <a:pt x="2367" y="15370"/>
                </a:lnTo>
                <a:cubicBezTo>
                  <a:pt x="2497" y="15294"/>
                  <a:pt x="2659" y="15338"/>
                  <a:pt x="2735" y="15468"/>
                </a:cubicBezTo>
                <a:cubicBezTo>
                  <a:pt x="2811" y="15598"/>
                  <a:pt x="2767" y="15759"/>
                  <a:pt x="2637" y="15835"/>
                </a:cubicBezTo>
                <a:lnTo>
                  <a:pt x="1584" y="16442"/>
                </a:lnTo>
                <a:cubicBezTo>
                  <a:pt x="2151" y="17367"/>
                  <a:pt x="2848" y="18194"/>
                  <a:pt x="3653" y="18908"/>
                </a:cubicBezTo>
                <a:lnTo>
                  <a:pt x="4430" y="17976"/>
                </a:lnTo>
                <a:cubicBezTo>
                  <a:pt x="4527" y="17863"/>
                  <a:pt x="4695" y="17847"/>
                  <a:pt x="4808" y="17944"/>
                </a:cubicBezTo>
                <a:cubicBezTo>
                  <a:pt x="4922" y="18042"/>
                  <a:pt x="4939" y="18209"/>
                  <a:pt x="4842" y="18323"/>
                </a:cubicBezTo>
                <a:lnTo>
                  <a:pt x="4064" y="19254"/>
                </a:lnTo>
                <a:cubicBezTo>
                  <a:pt x="4901" y="19925"/>
                  <a:pt x="5835" y="20470"/>
                  <a:pt x="6851" y="20865"/>
                </a:cubicBezTo>
                <a:lnTo>
                  <a:pt x="7266" y="19719"/>
                </a:lnTo>
                <a:cubicBezTo>
                  <a:pt x="7315" y="19578"/>
                  <a:pt x="7472" y="19508"/>
                  <a:pt x="7613" y="19557"/>
                </a:cubicBezTo>
                <a:cubicBezTo>
                  <a:pt x="7753" y="19605"/>
                  <a:pt x="7823" y="19762"/>
                  <a:pt x="7775" y="19903"/>
                </a:cubicBezTo>
                <a:lnTo>
                  <a:pt x="7359" y="21044"/>
                </a:lnTo>
                <a:cubicBezTo>
                  <a:pt x="8359" y="21379"/>
                  <a:pt x="9422" y="21573"/>
                  <a:pt x="10530" y="21600"/>
                </a:cubicBezTo>
                <a:lnTo>
                  <a:pt x="10530" y="20383"/>
                </a:lnTo>
                <a:cubicBezTo>
                  <a:pt x="10530" y="20232"/>
                  <a:pt x="10649" y="20113"/>
                  <a:pt x="10800" y="20113"/>
                </a:cubicBezTo>
                <a:cubicBezTo>
                  <a:pt x="10951" y="20113"/>
                  <a:pt x="11070" y="20232"/>
                  <a:pt x="11070" y="20383"/>
                </a:cubicBezTo>
                <a:lnTo>
                  <a:pt x="11070" y="21600"/>
                </a:lnTo>
                <a:cubicBezTo>
                  <a:pt x="12178" y="21573"/>
                  <a:pt x="13243" y="21379"/>
                  <a:pt x="14242" y="21044"/>
                </a:cubicBezTo>
                <a:lnTo>
                  <a:pt x="13825" y="19903"/>
                </a:lnTo>
                <a:cubicBezTo>
                  <a:pt x="13777" y="19762"/>
                  <a:pt x="13847" y="19605"/>
                  <a:pt x="13987" y="19557"/>
                </a:cubicBezTo>
                <a:cubicBezTo>
                  <a:pt x="14128" y="19508"/>
                  <a:pt x="14285" y="19578"/>
                  <a:pt x="14334" y="19719"/>
                </a:cubicBezTo>
                <a:lnTo>
                  <a:pt x="14749" y="20865"/>
                </a:lnTo>
                <a:cubicBezTo>
                  <a:pt x="15759" y="20465"/>
                  <a:pt x="16701" y="19919"/>
                  <a:pt x="17538" y="19254"/>
                </a:cubicBezTo>
                <a:lnTo>
                  <a:pt x="16760" y="18323"/>
                </a:lnTo>
                <a:cubicBezTo>
                  <a:pt x="16662" y="18209"/>
                  <a:pt x="16678" y="18036"/>
                  <a:pt x="16792" y="17944"/>
                </a:cubicBezTo>
                <a:cubicBezTo>
                  <a:pt x="16905" y="17847"/>
                  <a:pt x="17078" y="17863"/>
                  <a:pt x="17170" y="17976"/>
                </a:cubicBezTo>
                <a:lnTo>
                  <a:pt x="17948" y="18908"/>
                </a:lnTo>
                <a:cubicBezTo>
                  <a:pt x="18753" y="18194"/>
                  <a:pt x="19455" y="17361"/>
                  <a:pt x="20016" y="16442"/>
                </a:cubicBezTo>
                <a:lnTo>
                  <a:pt x="18963" y="15835"/>
                </a:lnTo>
                <a:cubicBezTo>
                  <a:pt x="18833" y="15759"/>
                  <a:pt x="18791" y="15598"/>
                  <a:pt x="18867" y="15468"/>
                </a:cubicBezTo>
                <a:cubicBezTo>
                  <a:pt x="18942" y="15338"/>
                  <a:pt x="19103" y="15294"/>
                  <a:pt x="19233" y="15370"/>
                </a:cubicBezTo>
                <a:lnTo>
                  <a:pt x="20287" y="15975"/>
                </a:lnTo>
                <a:cubicBezTo>
                  <a:pt x="20794" y="15040"/>
                  <a:pt x="21173" y="14023"/>
                  <a:pt x="21389" y="12946"/>
                </a:cubicBezTo>
                <a:lnTo>
                  <a:pt x="20195" y="12737"/>
                </a:lnTo>
                <a:cubicBezTo>
                  <a:pt x="20049" y="12710"/>
                  <a:pt x="19953" y="12569"/>
                  <a:pt x="19974" y="12423"/>
                </a:cubicBezTo>
                <a:cubicBezTo>
                  <a:pt x="19996" y="12277"/>
                  <a:pt x="20135" y="12174"/>
                  <a:pt x="20287" y="12201"/>
                </a:cubicBezTo>
                <a:lnTo>
                  <a:pt x="21482" y="12412"/>
                </a:lnTo>
                <a:cubicBezTo>
                  <a:pt x="21563" y="11888"/>
                  <a:pt x="21600" y="11346"/>
                  <a:pt x="21600" y="10800"/>
                </a:cubicBezTo>
                <a:cubicBezTo>
                  <a:pt x="21600" y="10254"/>
                  <a:pt x="21557" y="9712"/>
                  <a:pt x="21482" y="9188"/>
                </a:cubicBezTo>
                <a:lnTo>
                  <a:pt x="20287" y="9399"/>
                </a:lnTo>
                <a:cubicBezTo>
                  <a:pt x="20141" y="9426"/>
                  <a:pt x="20001" y="9329"/>
                  <a:pt x="19974" y="9177"/>
                </a:cubicBezTo>
                <a:cubicBezTo>
                  <a:pt x="19947" y="9026"/>
                  <a:pt x="20044" y="8890"/>
                  <a:pt x="20195" y="8863"/>
                </a:cubicBezTo>
                <a:lnTo>
                  <a:pt x="21389" y="8654"/>
                </a:lnTo>
                <a:cubicBezTo>
                  <a:pt x="21173" y="7577"/>
                  <a:pt x="20794" y="6560"/>
                  <a:pt x="20287" y="5625"/>
                </a:cubicBezTo>
                <a:lnTo>
                  <a:pt x="19233" y="6230"/>
                </a:lnTo>
                <a:cubicBezTo>
                  <a:pt x="19103" y="6306"/>
                  <a:pt x="18942" y="6262"/>
                  <a:pt x="18867" y="6132"/>
                </a:cubicBezTo>
                <a:cubicBezTo>
                  <a:pt x="18791" y="6002"/>
                  <a:pt x="18833" y="5841"/>
                  <a:pt x="18963" y="5765"/>
                </a:cubicBezTo>
                <a:lnTo>
                  <a:pt x="20016" y="5158"/>
                </a:lnTo>
                <a:cubicBezTo>
                  <a:pt x="19449" y="4233"/>
                  <a:pt x="18753" y="3406"/>
                  <a:pt x="17948" y="2692"/>
                </a:cubicBezTo>
                <a:lnTo>
                  <a:pt x="17170" y="3624"/>
                </a:lnTo>
                <a:cubicBezTo>
                  <a:pt x="17073" y="3737"/>
                  <a:pt x="16905" y="3753"/>
                  <a:pt x="16792" y="3656"/>
                </a:cubicBezTo>
                <a:cubicBezTo>
                  <a:pt x="16678" y="3558"/>
                  <a:pt x="16662" y="3391"/>
                  <a:pt x="16760" y="3277"/>
                </a:cubicBezTo>
                <a:lnTo>
                  <a:pt x="17538" y="2346"/>
                </a:lnTo>
                <a:cubicBezTo>
                  <a:pt x="16701" y="1675"/>
                  <a:pt x="15765" y="1130"/>
                  <a:pt x="14749" y="735"/>
                </a:cubicBezTo>
                <a:lnTo>
                  <a:pt x="14334" y="1881"/>
                </a:lnTo>
                <a:cubicBezTo>
                  <a:pt x="14285" y="2022"/>
                  <a:pt x="14128" y="2092"/>
                  <a:pt x="13987" y="2043"/>
                </a:cubicBezTo>
                <a:cubicBezTo>
                  <a:pt x="13847" y="1995"/>
                  <a:pt x="13777" y="1838"/>
                  <a:pt x="13825" y="1697"/>
                </a:cubicBezTo>
                <a:lnTo>
                  <a:pt x="14242" y="556"/>
                </a:lnTo>
                <a:cubicBezTo>
                  <a:pt x="13243" y="221"/>
                  <a:pt x="12178" y="27"/>
                  <a:pt x="11070" y="0"/>
                </a:cubicBezTo>
                <a:lnTo>
                  <a:pt x="11070" y="1217"/>
                </a:lnTo>
                <a:cubicBezTo>
                  <a:pt x="11070" y="1368"/>
                  <a:pt x="10951" y="1487"/>
                  <a:pt x="10800" y="1487"/>
                </a:cubicBezTo>
                <a:cubicBezTo>
                  <a:pt x="10649" y="1487"/>
                  <a:pt x="10530" y="1368"/>
                  <a:pt x="10530" y="1217"/>
                </a:cubicBezTo>
                <a:lnTo>
                  <a:pt x="10530" y="0"/>
                </a:lnTo>
                <a:close/>
                <a:moveTo>
                  <a:pt x="10795" y="5121"/>
                </a:moveTo>
                <a:cubicBezTo>
                  <a:pt x="13928" y="5121"/>
                  <a:pt x="16468" y="7663"/>
                  <a:pt x="16468" y="10800"/>
                </a:cubicBezTo>
                <a:cubicBezTo>
                  <a:pt x="16468" y="13937"/>
                  <a:pt x="13928" y="16479"/>
                  <a:pt x="10795" y="16479"/>
                </a:cubicBezTo>
                <a:cubicBezTo>
                  <a:pt x="7661" y="16479"/>
                  <a:pt x="5122" y="13937"/>
                  <a:pt x="5122" y="10800"/>
                </a:cubicBezTo>
                <a:cubicBezTo>
                  <a:pt x="5122" y="7663"/>
                  <a:pt x="7661" y="5121"/>
                  <a:pt x="10795" y="5121"/>
                </a:cubicBezTo>
                <a:close/>
                <a:moveTo>
                  <a:pt x="10795" y="5787"/>
                </a:moveTo>
                <a:cubicBezTo>
                  <a:pt x="10001" y="5787"/>
                  <a:pt x="9255" y="5970"/>
                  <a:pt x="8590" y="6294"/>
                </a:cubicBezTo>
                <a:lnTo>
                  <a:pt x="10245" y="8280"/>
                </a:lnTo>
                <a:cubicBezTo>
                  <a:pt x="10536" y="8621"/>
                  <a:pt x="11065" y="8621"/>
                  <a:pt x="11357" y="8275"/>
                </a:cubicBezTo>
                <a:lnTo>
                  <a:pt x="13005" y="6294"/>
                </a:lnTo>
                <a:cubicBezTo>
                  <a:pt x="12340" y="5964"/>
                  <a:pt x="11589" y="5787"/>
                  <a:pt x="10795" y="5787"/>
                </a:cubicBezTo>
                <a:close/>
                <a:moveTo>
                  <a:pt x="7138" y="7366"/>
                </a:moveTo>
                <a:cubicBezTo>
                  <a:pt x="6630" y="7906"/>
                  <a:pt x="6235" y="8572"/>
                  <a:pt x="5997" y="9330"/>
                </a:cubicBezTo>
                <a:cubicBezTo>
                  <a:pt x="5765" y="10087"/>
                  <a:pt x="5716" y="10854"/>
                  <a:pt x="5835" y="11589"/>
                </a:cubicBezTo>
                <a:lnTo>
                  <a:pt x="8219" y="10589"/>
                </a:lnTo>
                <a:cubicBezTo>
                  <a:pt x="8629" y="10416"/>
                  <a:pt x="8786" y="9908"/>
                  <a:pt x="8543" y="9529"/>
                </a:cubicBezTo>
                <a:lnTo>
                  <a:pt x="7138" y="7366"/>
                </a:lnTo>
                <a:close/>
                <a:moveTo>
                  <a:pt x="14464" y="7371"/>
                </a:moveTo>
                <a:lnTo>
                  <a:pt x="13054" y="9529"/>
                </a:lnTo>
                <a:cubicBezTo>
                  <a:pt x="12805" y="9908"/>
                  <a:pt x="12962" y="10415"/>
                  <a:pt x="13383" y="10594"/>
                </a:cubicBezTo>
                <a:lnTo>
                  <a:pt x="15765" y="11594"/>
                </a:lnTo>
                <a:cubicBezTo>
                  <a:pt x="15879" y="10859"/>
                  <a:pt x="15835" y="10092"/>
                  <a:pt x="15603" y="9335"/>
                </a:cubicBezTo>
                <a:cubicBezTo>
                  <a:pt x="15371" y="8577"/>
                  <a:pt x="14971" y="7912"/>
                  <a:pt x="14464" y="7371"/>
                </a:cubicBezTo>
                <a:close/>
                <a:moveTo>
                  <a:pt x="10795" y="9588"/>
                </a:moveTo>
                <a:cubicBezTo>
                  <a:pt x="10485" y="9588"/>
                  <a:pt x="10175" y="9707"/>
                  <a:pt x="9939" y="9943"/>
                </a:cubicBezTo>
                <a:cubicBezTo>
                  <a:pt x="9466" y="10416"/>
                  <a:pt x="9466" y="11184"/>
                  <a:pt x="9939" y="11657"/>
                </a:cubicBezTo>
                <a:cubicBezTo>
                  <a:pt x="10412" y="12130"/>
                  <a:pt x="11178" y="12130"/>
                  <a:pt x="11651" y="11657"/>
                </a:cubicBezTo>
                <a:cubicBezTo>
                  <a:pt x="12123" y="11184"/>
                  <a:pt x="12123" y="10416"/>
                  <a:pt x="11651" y="9943"/>
                </a:cubicBezTo>
                <a:cubicBezTo>
                  <a:pt x="11415" y="9707"/>
                  <a:pt x="11105" y="9588"/>
                  <a:pt x="10795" y="9588"/>
                </a:cubicBezTo>
                <a:close/>
                <a:moveTo>
                  <a:pt x="8985" y="12470"/>
                </a:moveTo>
                <a:cubicBezTo>
                  <a:pt x="8931" y="12470"/>
                  <a:pt x="8878" y="12475"/>
                  <a:pt x="8823" y="12487"/>
                </a:cubicBezTo>
                <a:lnTo>
                  <a:pt x="6311" y="13072"/>
                </a:lnTo>
                <a:cubicBezTo>
                  <a:pt x="6646" y="13737"/>
                  <a:pt x="7132" y="14336"/>
                  <a:pt x="7764" y="14812"/>
                </a:cubicBezTo>
                <a:cubicBezTo>
                  <a:pt x="8397" y="15294"/>
                  <a:pt x="9104" y="15598"/>
                  <a:pt x="9828" y="15744"/>
                </a:cubicBezTo>
                <a:lnTo>
                  <a:pt x="9709" y="13163"/>
                </a:lnTo>
                <a:cubicBezTo>
                  <a:pt x="9690" y="12765"/>
                  <a:pt x="9360" y="12472"/>
                  <a:pt x="8985" y="12470"/>
                </a:cubicBezTo>
                <a:close/>
                <a:moveTo>
                  <a:pt x="12610" y="12473"/>
                </a:moveTo>
                <a:cubicBezTo>
                  <a:pt x="12235" y="12472"/>
                  <a:pt x="11904" y="12765"/>
                  <a:pt x="11886" y="13163"/>
                </a:cubicBezTo>
                <a:lnTo>
                  <a:pt x="11767" y="15744"/>
                </a:lnTo>
                <a:cubicBezTo>
                  <a:pt x="12497" y="15603"/>
                  <a:pt x="13204" y="15294"/>
                  <a:pt x="13830" y="14812"/>
                </a:cubicBezTo>
                <a:cubicBezTo>
                  <a:pt x="14463" y="14331"/>
                  <a:pt x="14949" y="13731"/>
                  <a:pt x="15284" y="13072"/>
                </a:cubicBezTo>
                <a:lnTo>
                  <a:pt x="12772" y="12494"/>
                </a:lnTo>
                <a:cubicBezTo>
                  <a:pt x="12717" y="12481"/>
                  <a:pt x="12663" y="12473"/>
                  <a:pt x="12610" y="124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Triangle"/>
          <p:cNvSpPr/>
          <p:nvPr/>
        </p:nvSpPr>
        <p:spPr>
          <a:xfrm>
            <a:off x="12470990" y="10401378"/>
            <a:ext cx="585513" cy="585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54A4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6215" t="0" r="15909" b="0"/>
          <a:stretch>
            <a:fillRect/>
          </a:stretch>
        </p:blipFill>
        <p:spPr>
          <a:xfrm rot="10800000">
            <a:off x="11017710" y="4091906"/>
            <a:ext cx="2319143" cy="193769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riangle"/>
          <p:cNvSpPr/>
          <p:nvPr/>
        </p:nvSpPr>
        <p:spPr>
          <a:xfrm>
            <a:off x="12470990" y="4755374"/>
            <a:ext cx="585513" cy="585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Triangle"/>
          <p:cNvSpPr/>
          <p:nvPr/>
        </p:nvSpPr>
        <p:spPr>
          <a:xfrm>
            <a:off x="12470990" y="4768074"/>
            <a:ext cx="585513" cy="585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84E4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Triangle"/>
          <p:cNvSpPr/>
          <p:nvPr/>
        </p:nvSpPr>
        <p:spPr>
          <a:xfrm>
            <a:off x="12470990" y="10414078"/>
            <a:ext cx="585513" cy="585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Triangle"/>
          <p:cNvSpPr/>
          <p:nvPr/>
        </p:nvSpPr>
        <p:spPr>
          <a:xfrm>
            <a:off x="12470990" y="10401378"/>
            <a:ext cx="585513" cy="585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84E4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8" grpId="1" fill="hold">
                                  <p:stCondLst>
                                    <p:cond delay="0"/>
                                  </p:stCondLst>
                                  <p:childTnLst>
                                    <p:animRot by="66600000">
                                      <p:cBhvr>
                                        <p:cTn id="6" dur="7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8" grpId="2" fill="hold">
                                  <p:stCondLst>
                                    <p:cond delay="0"/>
                                  </p:stCondLst>
                                  <p:childTnLst>
                                    <p:animRot by="66600000">
                                      <p:cBhvr>
                                        <p:cTn id="9" dur="7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withEffect" presetSubtype="0" presetID="35" grpId="3" repeatCount="40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7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withEffect" presetSubtype="0" presetID="35" grpId="4" repeatCount="40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7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  <p:bldP build="whole" bldLvl="1" animBg="1" rev="0" advAuto="0" spid="186" grpId="2"/>
      <p:bldP build="whole" bldLvl="1" animBg="1" rev="0" advAuto="0" spid="192" grpId="4"/>
      <p:bldP build="whole" bldLvl="1" animBg="1" rev="0" advAuto="0" spid="194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665" y="3252940"/>
            <a:ext cx="21764670" cy="920599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C Filter"/>
          <p:cNvSpPr txBox="1"/>
          <p:nvPr>
            <p:ph type="title" idx="4294967295"/>
          </p:nvPr>
        </p:nvSpPr>
        <p:spPr>
          <a:xfrm>
            <a:off x="6953250" y="1053081"/>
            <a:ext cx="10477501" cy="1435101"/>
          </a:xfrm>
          <a:prstGeom prst="rect">
            <a:avLst/>
          </a:prstGeom>
        </p:spPr>
        <p:txBody>
          <a:bodyPr/>
          <a:lstStyle/>
          <a:p>
            <a:pPr/>
            <a:r>
              <a:t>RC Filter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566" y="340871"/>
            <a:ext cx="22588868" cy="13034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